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handoutMasterIdLst>
    <p:handoutMasterId r:id="rId19"/>
  </p:handoutMasterIdLst>
  <p:sldIdLst>
    <p:sldId id="266" r:id="rId5"/>
    <p:sldId id="257" r:id="rId6"/>
    <p:sldId id="258" r:id="rId7"/>
    <p:sldId id="277" r:id="rId8"/>
    <p:sldId id="281" r:id="rId9"/>
    <p:sldId id="278" r:id="rId10"/>
    <p:sldId id="279" r:id="rId11"/>
    <p:sldId id="259" r:id="rId12"/>
    <p:sldId id="273" r:id="rId13"/>
    <p:sldId id="280" r:id="rId14"/>
    <p:sldId id="272" r:id="rId15"/>
    <p:sldId id="274" r:id="rId16"/>
    <p:sldId id="262" r:id="rId1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6"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7DCE"/>
    <a:srgbClr val="BC7FBB"/>
    <a:srgbClr val="7FC6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4379" autoAdjust="0"/>
  </p:normalViewPr>
  <p:slideViewPr>
    <p:cSldViewPr snapToGrid="0" showGuides="1">
      <p:cViewPr varScale="1">
        <p:scale>
          <a:sx n="92" d="100"/>
          <a:sy n="92" d="100"/>
        </p:scale>
        <p:origin x="1176" y="78"/>
      </p:cViewPr>
      <p:guideLst>
        <p:guide pos="3840"/>
        <p:guide orient="horz" pos="2160"/>
      </p:guideLst>
    </p:cSldViewPr>
  </p:slideViewPr>
  <p:notesTextViewPr>
    <p:cViewPr>
      <p:scale>
        <a:sx n="1" d="1"/>
        <a:sy n="1" d="1"/>
      </p:scale>
      <p:origin x="0" y="0"/>
    </p:cViewPr>
  </p:notesTextViewPr>
  <p:notesViewPr>
    <p:cSldViewPr snapToGrid="0">
      <p:cViewPr varScale="1">
        <p:scale>
          <a:sx n="55" d="100"/>
          <a:sy n="55" d="100"/>
        </p:scale>
        <p:origin x="190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9E02AD-574F-46B1-91CF-758ECD9272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a:extLst>
              <a:ext uri="{FF2B5EF4-FFF2-40B4-BE49-F238E27FC236}">
                <a16:creationId xmlns:a16="http://schemas.microsoft.com/office/drawing/2014/main" id="{0DCDBB3E-0962-4543-8203-0E0084580C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02A5B2-8064-4382-9E31-9E46E0F5B2C3}" type="datetimeFigureOut">
              <a:rPr lang="ru-RU" smtClean="0"/>
              <a:t>20.09.2024</a:t>
            </a:fld>
            <a:endParaRPr lang="ru-RU"/>
          </a:p>
        </p:txBody>
      </p:sp>
      <p:sp>
        <p:nvSpPr>
          <p:cNvPr id="4" name="Footer Placeholder 3">
            <a:extLst>
              <a:ext uri="{FF2B5EF4-FFF2-40B4-BE49-F238E27FC236}">
                <a16:creationId xmlns:a16="http://schemas.microsoft.com/office/drawing/2014/main" id="{DD61A4A7-FC01-4444-9707-74E93BD634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Slide Number Placeholder 4">
            <a:extLst>
              <a:ext uri="{FF2B5EF4-FFF2-40B4-BE49-F238E27FC236}">
                <a16:creationId xmlns:a16="http://schemas.microsoft.com/office/drawing/2014/main" id="{B28D65D7-8813-49CE-A8BE-42984C5CBD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22FEE5-93F6-4794-9247-D82E88608B7E}" type="slidenum">
              <a:rPr lang="ru-RU" smtClean="0"/>
              <a:t>‹#›</a:t>
            </a:fld>
            <a:endParaRPr lang="ru-RU"/>
          </a:p>
        </p:txBody>
      </p:sp>
    </p:spTree>
    <p:extLst>
      <p:ext uri="{BB962C8B-B14F-4D97-AF65-F5344CB8AC3E}">
        <p14:creationId xmlns:p14="http://schemas.microsoft.com/office/powerpoint/2010/main" val="2148400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00EB3D-2307-4317-8A1D-B47FA45245F0}" type="datetimeFigureOut">
              <a:rPr lang="ru-RU" smtClean="0"/>
              <a:t>20.09.2024</a:t>
            </a:fld>
            <a:endParaRPr lang="ru-R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78A92-0141-4330-8F3E-FAADFAC23844}" type="slidenum">
              <a:rPr lang="ru-RU" smtClean="0"/>
              <a:t>‹#›</a:t>
            </a:fld>
            <a:endParaRPr lang="ru-RU" dirty="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and welcome to the Legacy Housing Corp Fall Show 2024, we are very excited to have you all here to showcase the new options and features for Legacy Homes. I wanted to take a second and thank everyone for taking time out of their busy schedules to attend the Legacy Housing Fall Show 2024. A little bit about me, I have been with Legacy for about 3.5 years in our corporate office in Bedford. During that time, I have been working with and managing the Mobile Home Park financing program, which is what I will be talking about today. This program was designed to fit any shape Whether you are already well established in the mobile home park industry or are working on your very first park, this financing program can be a huge benefit </a:t>
            </a:r>
            <a:r>
              <a:rPr lang="en-US"/>
              <a:t>to kick-start </a:t>
            </a:r>
            <a:r>
              <a:rPr lang="en-US" dirty="0"/>
              <a:t>your business! So, without further ado, let’s get right into it!</a:t>
            </a:r>
          </a:p>
        </p:txBody>
      </p:sp>
      <p:sp>
        <p:nvSpPr>
          <p:cNvPr id="4" name="Slide Number Placeholder 3"/>
          <p:cNvSpPr>
            <a:spLocks noGrp="1"/>
          </p:cNvSpPr>
          <p:nvPr>
            <p:ph type="sldNum" sz="quarter" idx="5"/>
          </p:nvPr>
        </p:nvSpPr>
        <p:spPr/>
        <p:txBody>
          <a:bodyPr/>
          <a:lstStyle/>
          <a:p>
            <a:fld id="{53D78A92-0141-4330-8F3E-FAADFAC23844}" type="slidenum">
              <a:rPr lang="ru-RU" smtClean="0"/>
              <a:t>1</a:t>
            </a:fld>
            <a:endParaRPr lang="ru-RU" dirty="0"/>
          </a:p>
        </p:txBody>
      </p:sp>
    </p:spTree>
    <p:extLst>
      <p:ext uri="{BB962C8B-B14F-4D97-AF65-F5344CB8AC3E}">
        <p14:creationId xmlns:p14="http://schemas.microsoft.com/office/powerpoint/2010/main" val="934011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Curt and Kenny built this financing program back in 2018, they put themselves in the shoes of community owners but kept running into the same problem - How do we tailor this program to meet the needs of all different kinds of  community owners? No two mobile home parks are the same, and do not all operate in the same way. Some parks have 10 pads and others have hundreds. This posed a serious question that Curt and Kenny boiled down to this – what do you prioritize as a park owner, cash flow or total cost? To answer this question, Curt and Kenny designed a MHP financing program that has 4 creative options to meet the needs of all community owners. We will go through those 4 different options during this presentation. Historically, newer, less-established parks &amp; community owners prioritize cash flow. They prefer to put up the smallest down payment required to start receiving homes be rented out, allowing them to start generating cash flow with minimum capital commitment up front. The leasing option or the 10% down payment financing option are tailored for this priority. On the other hand, historically speaking, the more established, large operation community owners sometimes have more capital readily available and are willing to pay the higher down payment, so they prioritize the total cost over cash flow. (Less principal amount financed, more competitive interest rate) Let’s jump into the different financing options that Legacy offers so you can determine which one fits into your business model!</a:t>
            </a:r>
          </a:p>
        </p:txBody>
      </p:sp>
      <p:sp>
        <p:nvSpPr>
          <p:cNvPr id="4" name="Slide Number Placeholder 3"/>
          <p:cNvSpPr>
            <a:spLocks noGrp="1"/>
          </p:cNvSpPr>
          <p:nvPr>
            <p:ph type="sldNum" sz="quarter" idx="5"/>
          </p:nvPr>
        </p:nvSpPr>
        <p:spPr/>
        <p:txBody>
          <a:bodyPr/>
          <a:lstStyle/>
          <a:p>
            <a:fld id="{53D78A92-0141-4330-8F3E-FAADFAC23844}" type="slidenum">
              <a:rPr lang="ru-RU" smtClean="0"/>
              <a:t>2</a:t>
            </a:fld>
            <a:endParaRPr lang="ru-RU" dirty="0"/>
          </a:p>
        </p:txBody>
      </p:sp>
    </p:spTree>
    <p:extLst>
      <p:ext uri="{BB962C8B-B14F-4D97-AF65-F5344CB8AC3E}">
        <p14:creationId xmlns:p14="http://schemas.microsoft.com/office/powerpoint/2010/main" val="4206066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program is extremely competitive on the terms offered for park owners looking to expand their community or replace older homes with new units. If your main priority is more in line with cash flow, these are the terms offered. List terms Locking in a sub-prime interest rate is unheard of, especially for 24 months. This will allow you to receive all of the homes while putting up the lowest down payment and have the benefit of low monthly payments on the units for the first 2 years. After the first two years, monthly payments switch to a fixed principal amount per month, plus accrued interest @ prime + 3.8%. The good news as of late is that the </a:t>
            </a:r>
          </a:p>
        </p:txBody>
      </p:sp>
      <p:sp>
        <p:nvSpPr>
          <p:cNvPr id="4" name="Slide Number Placeholder 3"/>
          <p:cNvSpPr>
            <a:spLocks noGrp="1"/>
          </p:cNvSpPr>
          <p:nvPr>
            <p:ph type="sldNum" sz="quarter" idx="5"/>
          </p:nvPr>
        </p:nvSpPr>
        <p:spPr/>
        <p:txBody>
          <a:bodyPr/>
          <a:lstStyle/>
          <a:p>
            <a:fld id="{53D78A92-0141-4330-8F3E-FAADFAC23844}" type="slidenum">
              <a:rPr lang="ru-RU" smtClean="0"/>
              <a:t>3</a:t>
            </a:fld>
            <a:endParaRPr lang="ru-RU" dirty="0"/>
          </a:p>
        </p:txBody>
      </p:sp>
    </p:spTree>
    <p:extLst>
      <p:ext uri="{BB962C8B-B14F-4D97-AF65-F5344CB8AC3E}">
        <p14:creationId xmlns:p14="http://schemas.microsoft.com/office/powerpoint/2010/main" val="237950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main priority is reducing the total cost over the term of the note, and you have additional capital that can be used towards the down payment on these homes, the terms offered under this option are for you! *list terms. The down payment is larger than the “cash flow priority”, but you are given a fixed interest rate of 6.9% for the first two years. You couldn’t get a rate this competitive from great grammy, but Legacy is still offering this for our customers. If your priority is total cost, locking in the lower interest rate and financing a smaller amount will help you achieve this. </a:t>
            </a:r>
          </a:p>
        </p:txBody>
      </p:sp>
      <p:sp>
        <p:nvSpPr>
          <p:cNvPr id="4" name="Slide Number Placeholder 3"/>
          <p:cNvSpPr>
            <a:spLocks noGrp="1"/>
          </p:cNvSpPr>
          <p:nvPr>
            <p:ph type="sldNum" sz="quarter" idx="5"/>
          </p:nvPr>
        </p:nvSpPr>
        <p:spPr/>
        <p:txBody>
          <a:bodyPr/>
          <a:lstStyle/>
          <a:p>
            <a:fld id="{53D78A92-0141-4330-8F3E-FAADFAC23844}" type="slidenum">
              <a:rPr lang="ru-RU" smtClean="0"/>
              <a:t>4</a:t>
            </a:fld>
            <a:endParaRPr lang="ru-RU" dirty="0"/>
          </a:p>
        </p:txBody>
      </p:sp>
    </p:spTree>
    <p:extLst>
      <p:ext uri="{BB962C8B-B14F-4D97-AF65-F5344CB8AC3E}">
        <p14:creationId xmlns:p14="http://schemas.microsoft.com/office/powerpoint/2010/main" val="2131334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recently seen rapid growth in the tiny house market for our community owners. With 10+ tiny home floorplans, we are certain that Legacy has a home that is the perfect fit for your tiny housing needs.  Lake/Campground areas, RV parks, etc. have been a hot spot for these tiny homes. *Go through terms</a:t>
            </a:r>
          </a:p>
        </p:txBody>
      </p:sp>
      <p:sp>
        <p:nvSpPr>
          <p:cNvPr id="4" name="Slide Number Placeholder 3"/>
          <p:cNvSpPr>
            <a:spLocks noGrp="1"/>
          </p:cNvSpPr>
          <p:nvPr>
            <p:ph type="sldNum" sz="quarter" idx="5"/>
          </p:nvPr>
        </p:nvSpPr>
        <p:spPr/>
        <p:txBody>
          <a:bodyPr/>
          <a:lstStyle/>
          <a:p>
            <a:fld id="{53D78A92-0141-4330-8F3E-FAADFAC23844}" type="slidenum">
              <a:rPr lang="ru-RU" smtClean="0"/>
              <a:t>5</a:t>
            </a:fld>
            <a:endParaRPr lang="ru-RU" dirty="0"/>
          </a:p>
        </p:txBody>
      </p:sp>
    </p:spTree>
    <p:extLst>
      <p:ext uri="{BB962C8B-B14F-4D97-AF65-F5344CB8AC3E}">
        <p14:creationId xmlns:p14="http://schemas.microsoft.com/office/powerpoint/2010/main" val="487869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Legacy also offers a lease program for commercial consumers that is different than entering a loan. These are 96-month leases, and the units leased are intended to be rented out to the consumer. The down payment requirement on leases is only $2,000 per unit is required as a down payment. Also, up to $2,000 in freight will be included in the lease arrangement, if freight is more than $2,000, then any extra must be paid up front with the down payment. One common misconception on the lease program is that these homes can not be individually paid off or sold. This has caused issues in the past, when a park owner has a tenant who wants to purchase the property, but the home is leased from Legacy to the park owner. That home can not be offered for sale, it is still owned by Legacy. We have had instances where customers with a lease convert the entire lease into a buyout, which can be done on a case-by-case basis. If you intend to purchase the units outright, we strongly encourage you to use on of the purchase options mentioned previously. </a:t>
            </a:r>
          </a:p>
        </p:txBody>
      </p:sp>
      <p:sp>
        <p:nvSpPr>
          <p:cNvPr id="4" name="Slide Number Placeholder 3"/>
          <p:cNvSpPr>
            <a:spLocks noGrp="1"/>
          </p:cNvSpPr>
          <p:nvPr>
            <p:ph type="sldNum" sz="quarter" idx="5"/>
          </p:nvPr>
        </p:nvSpPr>
        <p:spPr/>
        <p:txBody>
          <a:bodyPr/>
          <a:lstStyle/>
          <a:p>
            <a:fld id="{53D78A92-0141-4330-8F3E-FAADFAC23844}" type="slidenum">
              <a:rPr lang="ru-RU" smtClean="0"/>
              <a:t>6</a:t>
            </a:fld>
            <a:endParaRPr lang="ru-RU" dirty="0"/>
          </a:p>
        </p:txBody>
      </p:sp>
    </p:spTree>
    <p:extLst>
      <p:ext uri="{BB962C8B-B14F-4D97-AF65-F5344CB8AC3E}">
        <p14:creationId xmlns:p14="http://schemas.microsoft.com/office/powerpoint/2010/main" val="3544510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Legacy originates these loans in house, we pride ourselves in having a quick and easy application process compared to other commercial lenders. Typical turnaround time from when an application is submitted to an approval/denial is 1-2 business days. </a:t>
            </a:r>
          </a:p>
        </p:txBody>
      </p:sp>
      <p:sp>
        <p:nvSpPr>
          <p:cNvPr id="4" name="Slide Number Placeholder 3"/>
          <p:cNvSpPr>
            <a:spLocks noGrp="1"/>
          </p:cNvSpPr>
          <p:nvPr>
            <p:ph type="sldNum" sz="quarter" idx="5"/>
          </p:nvPr>
        </p:nvSpPr>
        <p:spPr/>
        <p:txBody>
          <a:bodyPr/>
          <a:lstStyle/>
          <a:p>
            <a:fld id="{53D78A92-0141-4330-8F3E-FAADFAC23844}" type="slidenum">
              <a:rPr lang="ru-RU" smtClean="0"/>
              <a:t>7</a:t>
            </a:fld>
            <a:endParaRPr lang="ru-RU" dirty="0"/>
          </a:p>
        </p:txBody>
      </p:sp>
    </p:spTree>
    <p:extLst>
      <p:ext uri="{BB962C8B-B14F-4D97-AF65-F5344CB8AC3E}">
        <p14:creationId xmlns:p14="http://schemas.microsoft.com/office/powerpoint/2010/main" val="4058690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financing application is relatively short compared to other lending institutions. Basic entity information is required (name, address, operating agreement) so we can establish which individuals have the authority to sign on behalf of that company. A credit pull is also done on each guarantor of the note to establish the level of risk. </a:t>
            </a:r>
          </a:p>
        </p:txBody>
      </p:sp>
      <p:sp>
        <p:nvSpPr>
          <p:cNvPr id="4" name="Slide Number Placeholder 3"/>
          <p:cNvSpPr>
            <a:spLocks noGrp="1"/>
          </p:cNvSpPr>
          <p:nvPr>
            <p:ph type="sldNum" sz="quarter" idx="5"/>
          </p:nvPr>
        </p:nvSpPr>
        <p:spPr/>
        <p:txBody>
          <a:bodyPr/>
          <a:lstStyle/>
          <a:p>
            <a:fld id="{53D78A92-0141-4330-8F3E-FAADFAC23844}" type="slidenum">
              <a:rPr lang="ru-RU" smtClean="0"/>
              <a:t>8</a:t>
            </a:fld>
            <a:endParaRPr lang="ru-RU" dirty="0"/>
          </a:p>
        </p:txBody>
      </p:sp>
    </p:spTree>
    <p:extLst>
      <p:ext uri="{BB962C8B-B14F-4D97-AF65-F5344CB8AC3E}">
        <p14:creationId xmlns:p14="http://schemas.microsoft.com/office/powerpoint/2010/main" val="2480100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common misconceptions we see in the MHP finance program is that community owners list the homes for sale that are on their Legacy loan. The homes financed on the loan are intended to be rented out, and ownership of the homes are with you the community owner, with Legacy’s lien on it. Once the loan is paid off, the lien will be released and original titles in your business’ name will be mailed to you. The homes are not intended to be listed for resale upon delivery of the home. Legacy does have a program for retail sales lots under our inventory finance program, and that program is intended for the resale of homes. Rent-to-own agreement with the tenants are also prohibited. </a:t>
            </a:r>
          </a:p>
        </p:txBody>
      </p:sp>
      <p:sp>
        <p:nvSpPr>
          <p:cNvPr id="4" name="Slide Number Placeholder 3"/>
          <p:cNvSpPr>
            <a:spLocks noGrp="1"/>
          </p:cNvSpPr>
          <p:nvPr>
            <p:ph type="sldNum" sz="quarter" idx="5"/>
          </p:nvPr>
        </p:nvSpPr>
        <p:spPr/>
        <p:txBody>
          <a:bodyPr/>
          <a:lstStyle/>
          <a:p>
            <a:fld id="{53D78A92-0141-4330-8F3E-FAADFAC23844}" type="slidenum">
              <a:rPr lang="ru-RU" smtClean="0"/>
              <a:t>11</a:t>
            </a:fld>
            <a:endParaRPr lang="ru-RU" dirty="0"/>
          </a:p>
        </p:txBody>
      </p:sp>
    </p:spTree>
    <p:extLst>
      <p:ext uri="{BB962C8B-B14F-4D97-AF65-F5344CB8AC3E}">
        <p14:creationId xmlns:p14="http://schemas.microsoft.com/office/powerpoint/2010/main" val="1934715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a:noAutofit/>
          </a:bodyPr>
          <a:lstStyle>
            <a:lvl1pPr>
              <a:defRPr sz="6000"/>
            </a:lvl1pPr>
          </a:lstStyle>
          <a:p>
            <a:r>
              <a:rPr lang="en-US" dirty="0"/>
              <a:t>PRESENTATION</a:t>
            </a:r>
            <a:br>
              <a:rPr lang="en-US" dirty="0"/>
            </a:br>
            <a:r>
              <a:rPr lang="en-US" dirty="0"/>
              <a:t>TITLE    </a:t>
            </a:r>
            <a:endParaRPr lang="ru-RU" dirty="0"/>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786259" y="5096662"/>
            <a:ext cx="4367531" cy="949829"/>
          </a:xfrm>
        </p:spPr>
        <p:txBody>
          <a:bodyPr>
            <a:noAutofit/>
          </a:bodyPr>
          <a:lstStyle>
            <a:lvl1pPr marL="0" indent="0" algn="l">
              <a:buNone/>
              <a:defRPr sz="2800" b="0" i="0">
                <a:solidFill>
                  <a:schemeClr val="accent3"/>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Month</a:t>
            </a:r>
            <a:br>
              <a:rPr lang="en-US" dirty="0"/>
            </a:br>
            <a:r>
              <a:rPr lang="en-US" dirty="0"/>
              <a:t>20XX</a:t>
            </a:r>
          </a:p>
        </p:txBody>
      </p:sp>
      <p:sp>
        <p:nvSpPr>
          <p:cNvPr id="28" name="Freeform: Shape 27">
            <a:extLst>
              <a:ext uri="{FF2B5EF4-FFF2-40B4-BE49-F238E27FC236}">
                <a16:creationId xmlns:a16="http://schemas.microsoft.com/office/drawing/2014/main"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dirty="0"/>
          </a:p>
        </p:txBody>
      </p:sp>
      <p:sp>
        <p:nvSpPr>
          <p:cNvPr id="32" name="Freeform: Shape 31">
            <a:extLst>
              <a:ext uri="{FF2B5EF4-FFF2-40B4-BE49-F238E27FC236}">
                <a16:creationId xmlns:a16="http://schemas.microsoft.com/office/drawing/2014/main"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dirty="0"/>
          </a:p>
        </p:txBody>
      </p:sp>
      <p:sp>
        <p:nvSpPr>
          <p:cNvPr id="34" name="Freeform: Shape 33">
            <a:extLst>
              <a:ext uri="{FF2B5EF4-FFF2-40B4-BE49-F238E27FC236}">
                <a16:creationId xmlns:a16="http://schemas.microsoft.com/office/drawing/2014/main"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dirty="0"/>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786259" y="3425363"/>
            <a:ext cx="3629300" cy="949829"/>
          </a:xfrm>
        </p:spPr>
        <p:txBody>
          <a:bodyPr>
            <a:normAutofit/>
          </a:bodyPr>
          <a:lstStyle>
            <a:lvl1pPr marL="0" indent="0">
              <a:buNone/>
              <a:defRPr sz="2800" b="1" i="0"/>
            </a:lvl1pPr>
          </a:lstStyle>
          <a:p>
            <a:pPr lvl="0"/>
            <a:r>
              <a:rPr lang="en-US" dirty="0"/>
              <a:t>Presentation</a:t>
            </a:r>
            <a:br>
              <a:rPr lang="en-US" dirty="0"/>
            </a:br>
            <a:r>
              <a:rPr lang="en-US" dirty="0"/>
              <a:t>Tagline</a:t>
            </a:r>
          </a:p>
        </p:txBody>
      </p:sp>
      <p:sp>
        <p:nvSpPr>
          <p:cNvPr id="40" name="Graphic 37">
            <a:extLst>
              <a:ext uri="{FF2B5EF4-FFF2-40B4-BE49-F238E27FC236}">
                <a16:creationId xmlns:a16="http://schemas.microsoft.com/office/drawing/2014/main"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dirty="0"/>
          </a:p>
        </p:txBody>
      </p:sp>
      <p:sp>
        <p:nvSpPr>
          <p:cNvPr id="12" name="Graphic 36">
            <a:extLst>
              <a:ext uri="{FF2B5EF4-FFF2-40B4-BE49-F238E27FC236}">
                <a16:creationId xmlns:a16="http://schemas.microsoft.com/office/drawing/2014/main"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a:p>
        </p:txBody>
      </p:sp>
      <p:sp>
        <p:nvSpPr>
          <p:cNvPr id="21" name="Picture Placeholder 20">
            <a:extLst>
              <a:ext uri="{FF2B5EF4-FFF2-40B4-BE49-F238E27FC236}">
                <a16:creationId xmlns:a16="http://schemas.microsoft.com/office/drawing/2014/main" id="{8C7B70A1-A813-470C-A829-7CC44559C94F}"/>
              </a:ext>
            </a:extLst>
          </p:cNvPr>
          <p:cNvSpPr>
            <a:spLocks noGrp="1"/>
          </p:cNvSpPr>
          <p:nvPr>
            <p:ph type="pic" sz="quarter" idx="21"/>
          </p:nvPr>
        </p:nvSpPr>
        <p:spPr>
          <a:xfrm>
            <a:off x="4614953" y="0"/>
            <a:ext cx="7585924" cy="5949573"/>
          </a:xfrm>
          <a:custGeom>
            <a:avLst/>
            <a:gdLst>
              <a:gd name="connsiteX0" fmla="*/ 6933229 w 7577047"/>
              <a:gd name="connsiteY0" fmla="*/ 0 h 5937736"/>
              <a:gd name="connsiteX1" fmla="*/ 7577047 w 7577047"/>
              <a:gd name="connsiteY1" fmla="*/ 0 h 5937736"/>
              <a:gd name="connsiteX2" fmla="*/ 6304235 w 7577047"/>
              <a:gd name="connsiteY2" fmla="*/ 626666 h 5937736"/>
              <a:gd name="connsiteX3" fmla="*/ 6159164 w 7577047"/>
              <a:gd name="connsiteY3" fmla="*/ 891545 h 5937736"/>
              <a:gd name="connsiteX4" fmla="*/ 6161282 w 7577047"/>
              <a:gd name="connsiteY4" fmla="*/ 898006 h 5937736"/>
              <a:gd name="connsiteX5" fmla="*/ 6459895 w 7577047"/>
              <a:gd name="connsiteY5" fmla="*/ 944306 h 5937736"/>
              <a:gd name="connsiteX6" fmla="*/ 7577047 w 7577047"/>
              <a:gd name="connsiteY6" fmla="*/ 395166 h 5937736"/>
              <a:gd name="connsiteX7" fmla="*/ 7577047 w 7577047"/>
              <a:gd name="connsiteY7" fmla="*/ 3249617 h 5937736"/>
              <a:gd name="connsiteX8" fmla="*/ 2564157 w 7577047"/>
              <a:gd name="connsiteY8" fmla="*/ 5723977 h 5937736"/>
              <a:gd name="connsiteX9" fmla="*/ 233491 w 7577047"/>
              <a:gd name="connsiteY9" fmla="*/ 4932570 h 5937736"/>
              <a:gd name="connsiteX10" fmla="*/ 213372 w 7577047"/>
              <a:gd name="connsiteY10" fmla="*/ 4891653 h 5937736"/>
              <a:gd name="connsiteX11" fmla="*/ 1004379 w 7577047"/>
              <a:gd name="connsiteY11" fmla="*/ 2559423 h 5937736"/>
              <a:gd name="connsiteX12" fmla="*/ 2132121 w 7577047"/>
              <a:gd name="connsiteY12" fmla="*/ 2002747 h 5937736"/>
              <a:gd name="connsiteX13" fmla="*/ 2176595 w 7577047"/>
              <a:gd name="connsiteY13" fmla="*/ 2037202 h 5937736"/>
              <a:gd name="connsiteX14" fmla="*/ 2467796 w 7577047"/>
              <a:gd name="connsiteY14" fmla="*/ 2127649 h 5937736"/>
              <a:gd name="connsiteX15" fmla="*/ 2781234 w 7577047"/>
              <a:gd name="connsiteY15" fmla="*/ 2046893 h 5937736"/>
              <a:gd name="connsiteX0" fmla="*/ 6948025 w 7577047"/>
              <a:gd name="connsiteY0" fmla="*/ 0 h 5949573"/>
              <a:gd name="connsiteX1" fmla="*/ 7577047 w 7577047"/>
              <a:gd name="connsiteY1" fmla="*/ 11837 h 5949573"/>
              <a:gd name="connsiteX2" fmla="*/ 6304235 w 7577047"/>
              <a:gd name="connsiteY2" fmla="*/ 638503 h 5949573"/>
              <a:gd name="connsiteX3" fmla="*/ 6159164 w 7577047"/>
              <a:gd name="connsiteY3" fmla="*/ 903382 h 5949573"/>
              <a:gd name="connsiteX4" fmla="*/ 6161282 w 7577047"/>
              <a:gd name="connsiteY4" fmla="*/ 909843 h 5949573"/>
              <a:gd name="connsiteX5" fmla="*/ 6459895 w 7577047"/>
              <a:gd name="connsiteY5" fmla="*/ 956143 h 5949573"/>
              <a:gd name="connsiteX6" fmla="*/ 7577047 w 7577047"/>
              <a:gd name="connsiteY6" fmla="*/ 407003 h 5949573"/>
              <a:gd name="connsiteX7" fmla="*/ 7577047 w 7577047"/>
              <a:gd name="connsiteY7" fmla="*/ 3261454 h 5949573"/>
              <a:gd name="connsiteX8" fmla="*/ 2564157 w 7577047"/>
              <a:gd name="connsiteY8" fmla="*/ 5735814 h 5949573"/>
              <a:gd name="connsiteX9" fmla="*/ 233491 w 7577047"/>
              <a:gd name="connsiteY9" fmla="*/ 4944407 h 5949573"/>
              <a:gd name="connsiteX10" fmla="*/ 213372 w 7577047"/>
              <a:gd name="connsiteY10" fmla="*/ 4903490 h 5949573"/>
              <a:gd name="connsiteX11" fmla="*/ 1004379 w 7577047"/>
              <a:gd name="connsiteY11" fmla="*/ 2571260 h 5949573"/>
              <a:gd name="connsiteX12" fmla="*/ 2132121 w 7577047"/>
              <a:gd name="connsiteY12" fmla="*/ 2014584 h 5949573"/>
              <a:gd name="connsiteX13" fmla="*/ 2176595 w 7577047"/>
              <a:gd name="connsiteY13" fmla="*/ 2049039 h 5949573"/>
              <a:gd name="connsiteX14" fmla="*/ 2467796 w 7577047"/>
              <a:gd name="connsiteY14" fmla="*/ 2139486 h 5949573"/>
              <a:gd name="connsiteX15" fmla="*/ 2781234 w 7577047"/>
              <a:gd name="connsiteY15" fmla="*/ 2058730 h 5949573"/>
              <a:gd name="connsiteX16" fmla="*/ 6948025 w 7577047"/>
              <a:gd name="connsiteY16" fmla="*/ 0 h 5949573"/>
              <a:gd name="connsiteX0" fmla="*/ 6948025 w 7580006"/>
              <a:gd name="connsiteY0" fmla="*/ 0 h 5949573"/>
              <a:gd name="connsiteX1" fmla="*/ 7580006 w 7580006"/>
              <a:gd name="connsiteY1" fmla="*/ 0 h 5949573"/>
              <a:gd name="connsiteX2" fmla="*/ 6304235 w 7580006"/>
              <a:gd name="connsiteY2" fmla="*/ 638503 h 5949573"/>
              <a:gd name="connsiteX3" fmla="*/ 6159164 w 7580006"/>
              <a:gd name="connsiteY3" fmla="*/ 903382 h 5949573"/>
              <a:gd name="connsiteX4" fmla="*/ 6161282 w 7580006"/>
              <a:gd name="connsiteY4" fmla="*/ 909843 h 5949573"/>
              <a:gd name="connsiteX5" fmla="*/ 6459895 w 7580006"/>
              <a:gd name="connsiteY5" fmla="*/ 956143 h 5949573"/>
              <a:gd name="connsiteX6" fmla="*/ 7577047 w 7580006"/>
              <a:gd name="connsiteY6" fmla="*/ 407003 h 5949573"/>
              <a:gd name="connsiteX7" fmla="*/ 7577047 w 7580006"/>
              <a:gd name="connsiteY7" fmla="*/ 3261454 h 5949573"/>
              <a:gd name="connsiteX8" fmla="*/ 2564157 w 7580006"/>
              <a:gd name="connsiteY8" fmla="*/ 5735814 h 5949573"/>
              <a:gd name="connsiteX9" fmla="*/ 233491 w 7580006"/>
              <a:gd name="connsiteY9" fmla="*/ 4944407 h 5949573"/>
              <a:gd name="connsiteX10" fmla="*/ 213372 w 7580006"/>
              <a:gd name="connsiteY10" fmla="*/ 4903490 h 5949573"/>
              <a:gd name="connsiteX11" fmla="*/ 1004379 w 7580006"/>
              <a:gd name="connsiteY11" fmla="*/ 2571260 h 5949573"/>
              <a:gd name="connsiteX12" fmla="*/ 2132121 w 7580006"/>
              <a:gd name="connsiteY12" fmla="*/ 2014584 h 5949573"/>
              <a:gd name="connsiteX13" fmla="*/ 2176595 w 7580006"/>
              <a:gd name="connsiteY13" fmla="*/ 2049039 h 5949573"/>
              <a:gd name="connsiteX14" fmla="*/ 2467796 w 7580006"/>
              <a:gd name="connsiteY14" fmla="*/ 2139486 h 5949573"/>
              <a:gd name="connsiteX15" fmla="*/ 2781234 w 7580006"/>
              <a:gd name="connsiteY15" fmla="*/ 2058730 h 5949573"/>
              <a:gd name="connsiteX16" fmla="*/ 6948025 w 7580006"/>
              <a:gd name="connsiteY16" fmla="*/ 0 h 5949573"/>
              <a:gd name="connsiteX0" fmla="*/ 6948025 w 7585924"/>
              <a:gd name="connsiteY0" fmla="*/ 0 h 5949573"/>
              <a:gd name="connsiteX1" fmla="*/ 7585924 w 7585924"/>
              <a:gd name="connsiteY1" fmla="*/ 0 h 5949573"/>
              <a:gd name="connsiteX2" fmla="*/ 6304235 w 7585924"/>
              <a:gd name="connsiteY2" fmla="*/ 638503 h 5949573"/>
              <a:gd name="connsiteX3" fmla="*/ 6159164 w 7585924"/>
              <a:gd name="connsiteY3" fmla="*/ 903382 h 5949573"/>
              <a:gd name="connsiteX4" fmla="*/ 6161282 w 7585924"/>
              <a:gd name="connsiteY4" fmla="*/ 909843 h 5949573"/>
              <a:gd name="connsiteX5" fmla="*/ 6459895 w 7585924"/>
              <a:gd name="connsiteY5" fmla="*/ 956143 h 5949573"/>
              <a:gd name="connsiteX6" fmla="*/ 7577047 w 7585924"/>
              <a:gd name="connsiteY6" fmla="*/ 407003 h 5949573"/>
              <a:gd name="connsiteX7" fmla="*/ 7577047 w 7585924"/>
              <a:gd name="connsiteY7" fmla="*/ 3261454 h 5949573"/>
              <a:gd name="connsiteX8" fmla="*/ 2564157 w 7585924"/>
              <a:gd name="connsiteY8" fmla="*/ 5735814 h 5949573"/>
              <a:gd name="connsiteX9" fmla="*/ 233491 w 7585924"/>
              <a:gd name="connsiteY9" fmla="*/ 4944407 h 5949573"/>
              <a:gd name="connsiteX10" fmla="*/ 213372 w 7585924"/>
              <a:gd name="connsiteY10" fmla="*/ 4903490 h 5949573"/>
              <a:gd name="connsiteX11" fmla="*/ 1004379 w 7585924"/>
              <a:gd name="connsiteY11" fmla="*/ 2571260 h 5949573"/>
              <a:gd name="connsiteX12" fmla="*/ 2132121 w 7585924"/>
              <a:gd name="connsiteY12" fmla="*/ 2014584 h 5949573"/>
              <a:gd name="connsiteX13" fmla="*/ 2176595 w 7585924"/>
              <a:gd name="connsiteY13" fmla="*/ 2049039 h 5949573"/>
              <a:gd name="connsiteX14" fmla="*/ 2467796 w 7585924"/>
              <a:gd name="connsiteY14" fmla="*/ 2139486 h 5949573"/>
              <a:gd name="connsiteX15" fmla="*/ 2781234 w 7585924"/>
              <a:gd name="connsiteY15" fmla="*/ 2058730 h 5949573"/>
              <a:gd name="connsiteX16" fmla="*/ 6948025 w 7585924"/>
              <a:gd name="connsiteY16" fmla="*/ 0 h 594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85924" h="5949573">
                <a:moveTo>
                  <a:pt x="6948025" y="0"/>
                </a:moveTo>
                <a:lnTo>
                  <a:pt x="7585924" y="0"/>
                </a:lnTo>
                <a:lnTo>
                  <a:pt x="6304235" y="638503"/>
                </a:lnTo>
                <a:cubicBezTo>
                  <a:pt x="6304235" y="638503"/>
                  <a:pt x="6082923" y="747254"/>
                  <a:pt x="6159164" y="903382"/>
                </a:cubicBezTo>
                <a:lnTo>
                  <a:pt x="6161282" y="909843"/>
                </a:lnTo>
                <a:cubicBezTo>
                  <a:pt x="6161282" y="909843"/>
                  <a:pt x="6239641" y="1064894"/>
                  <a:pt x="6459895" y="956143"/>
                </a:cubicBezTo>
                <a:lnTo>
                  <a:pt x="7577047" y="407003"/>
                </a:lnTo>
                <a:lnTo>
                  <a:pt x="7577047" y="3261454"/>
                </a:lnTo>
                <a:lnTo>
                  <a:pt x="2564157" y="5735814"/>
                </a:lnTo>
                <a:cubicBezTo>
                  <a:pt x="1003320" y="6506764"/>
                  <a:pt x="233491" y="4944407"/>
                  <a:pt x="233491" y="4944407"/>
                </a:cubicBezTo>
                <a:lnTo>
                  <a:pt x="213372" y="4903490"/>
                </a:lnTo>
                <a:cubicBezTo>
                  <a:pt x="-556457" y="3341133"/>
                  <a:pt x="1004379" y="2571260"/>
                  <a:pt x="1004379" y="2571260"/>
                </a:cubicBezTo>
                <a:lnTo>
                  <a:pt x="2132121" y="2014584"/>
                </a:lnTo>
                <a:cubicBezTo>
                  <a:pt x="2145886" y="2026428"/>
                  <a:pt x="2160712" y="2038272"/>
                  <a:pt x="2176595" y="2049039"/>
                </a:cubicBezTo>
                <a:cubicBezTo>
                  <a:pt x="2245424" y="2096416"/>
                  <a:pt x="2342844" y="2139486"/>
                  <a:pt x="2467796" y="2139486"/>
                </a:cubicBezTo>
                <a:cubicBezTo>
                  <a:pt x="2557803" y="2139486"/>
                  <a:pt x="2661577" y="2117951"/>
                  <a:pt x="2781234" y="2058730"/>
                </a:cubicBezTo>
                <a:lnTo>
                  <a:pt x="6948025" y="0"/>
                </a:lnTo>
                <a:close/>
              </a:path>
            </a:pathLst>
          </a:custGeom>
          <a:noFill/>
        </p:spPr>
        <p:txBody>
          <a:bodyPr wrap="square" anchor="ctr" anchorCtr="0">
            <a:noAutofit/>
          </a:bodyPr>
          <a:lstStyle>
            <a:lvl1pPr marL="0" indent="0" algn="ctr">
              <a:buNone/>
              <a:defRPr sz="1400"/>
            </a:lvl1pPr>
          </a:lstStyle>
          <a:p>
            <a:r>
              <a:rPr lang="en-US"/>
              <a:t>Click icon to add picture</a:t>
            </a:r>
            <a:endParaRPr lang="ru-RU"/>
          </a:p>
        </p:txBody>
      </p:sp>
    </p:spTree>
    <p:extLst>
      <p:ext uri="{BB962C8B-B14F-4D97-AF65-F5344CB8AC3E}">
        <p14:creationId xmlns:p14="http://schemas.microsoft.com/office/powerpoint/2010/main" val="396681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C229411-48AD-4A50-B02E-041030F18963}"/>
              </a:ext>
            </a:extLst>
          </p:cNvPr>
          <p:cNvSpPr>
            <a:spLocks noGrp="1"/>
          </p:cNvSpPr>
          <p:nvPr>
            <p:ph type="pic" sz="quarter" idx="21"/>
          </p:nvPr>
        </p:nvSpPr>
        <p:spPr>
          <a:xfrm>
            <a:off x="5245189" y="1"/>
            <a:ext cx="6943003" cy="5934621"/>
          </a:xfrm>
          <a:custGeom>
            <a:avLst/>
            <a:gdLst>
              <a:gd name="connsiteX0" fmla="*/ 6940462 w 6943003"/>
              <a:gd name="connsiteY0" fmla="*/ 0 h 5934621"/>
              <a:gd name="connsiteX1" fmla="*/ 6943003 w 6943003"/>
              <a:gd name="connsiteY1" fmla="*/ 0 h 5934621"/>
              <a:gd name="connsiteX2" fmla="*/ 6943003 w 6943003"/>
              <a:gd name="connsiteY2" fmla="*/ 3562350 h 5934621"/>
              <a:gd name="connsiteX3" fmla="*/ 2564043 w 6943003"/>
              <a:gd name="connsiteY3" fmla="*/ 5721350 h 5934621"/>
              <a:gd name="connsiteX4" fmla="*/ 233592 w 6943003"/>
              <a:gd name="connsiteY4" fmla="*/ 4930141 h 5934621"/>
              <a:gd name="connsiteX5" fmla="*/ 213272 w 6943003"/>
              <a:gd name="connsiteY5" fmla="*/ 4889500 h 5934621"/>
              <a:gd name="connsiteX6" fmla="*/ 1004482 w 6943003"/>
              <a:gd name="connsiteY6" fmla="*/ 2559050 h 5934621"/>
              <a:gd name="connsiteX7" fmla="*/ 2136693 w 6943003"/>
              <a:gd name="connsiteY7" fmla="*/ 2000704 h 5934621"/>
              <a:gd name="connsiteX8" fmla="*/ 2183042 w 6943003"/>
              <a:gd name="connsiteY8" fmla="*/ 2039620 h 5934621"/>
              <a:gd name="connsiteX9" fmla="*/ 2473872 w 6943003"/>
              <a:gd name="connsiteY9" fmla="*/ 2129790 h 5934621"/>
              <a:gd name="connsiteX10" fmla="*/ 2787562 w 6943003"/>
              <a:gd name="connsiteY10" fmla="*/ 2048510 h 593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3003" h="5934621">
                <a:moveTo>
                  <a:pt x="6940462" y="0"/>
                </a:moveTo>
                <a:lnTo>
                  <a:pt x="6943003" y="0"/>
                </a:lnTo>
                <a:lnTo>
                  <a:pt x="6943003" y="3562350"/>
                </a:lnTo>
                <a:lnTo>
                  <a:pt x="2564043" y="5721350"/>
                </a:lnTo>
                <a:cubicBezTo>
                  <a:pt x="1003212" y="6490971"/>
                  <a:pt x="233592" y="4930141"/>
                  <a:pt x="233592" y="4930141"/>
                </a:cubicBezTo>
                <a:lnTo>
                  <a:pt x="213272" y="4889500"/>
                </a:lnTo>
                <a:cubicBezTo>
                  <a:pt x="-556348" y="3328670"/>
                  <a:pt x="1004482" y="2559050"/>
                  <a:pt x="1004482" y="2559050"/>
                </a:cubicBezTo>
                <a:lnTo>
                  <a:pt x="2136693" y="2000704"/>
                </a:lnTo>
                <a:lnTo>
                  <a:pt x="2183042" y="2039620"/>
                </a:lnTo>
                <a:cubicBezTo>
                  <a:pt x="2251622" y="2086610"/>
                  <a:pt x="2349412" y="2129790"/>
                  <a:pt x="2473872" y="2129790"/>
                </a:cubicBezTo>
                <a:cubicBezTo>
                  <a:pt x="2564042" y="2129790"/>
                  <a:pt x="2668182" y="2108200"/>
                  <a:pt x="2787562" y="2048510"/>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814944" y="453050"/>
            <a:ext cx="10515600" cy="1325563"/>
          </a:xfrm>
        </p:spPr>
        <p:txBody>
          <a:bodyPr/>
          <a:lstStyle>
            <a:lvl1pPr>
              <a:defRPr/>
            </a:lvl1pPr>
          </a:lstStyle>
          <a:p>
            <a:r>
              <a:rPr lang="en-US" dirty="0"/>
              <a:t>THANK YOU!</a:t>
            </a:r>
            <a:endParaRPr lang="ru-RU" dirty="0"/>
          </a:p>
        </p:txBody>
      </p:sp>
      <p:sp>
        <p:nvSpPr>
          <p:cNvPr id="12" name="Freeform: Shape 11">
            <a:extLst>
              <a:ext uri="{FF2B5EF4-FFF2-40B4-BE49-F238E27FC236}">
                <a16:creationId xmlns:a16="http://schemas.microsoft.com/office/drawing/2014/main" id="{F9E3EED1-7BB3-4B75-BCA9-1C1223740B3C}"/>
              </a:ext>
            </a:extLst>
          </p:cNvPr>
          <p:cNvSpPr/>
          <p:nvPr/>
        </p:nvSpPr>
        <p:spPr>
          <a:xfrm>
            <a:off x="8704586" y="5422906"/>
            <a:ext cx="736600" cy="736600"/>
          </a:xfrm>
          <a:custGeom>
            <a:avLst/>
            <a:gdLst>
              <a:gd name="connsiteX0" fmla="*/ 372104 w 736600"/>
              <a:gd name="connsiteY0" fmla="*/ 731514 h 736600"/>
              <a:gd name="connsiteX1" fmla="*/ 731514 w 736600"/>
              <a:gd name="connsiteY1" fmla="*/ 372104 h 736600"/>
              <a:gd name="connsiteX2" fmla="*/ 372104 w 736600"/>
              <a:gd name="connsiteY2" fmla="*/ 12694 h 736600"/>
              <a:gd name="connsiteX3" fmla="*/ 12694 w 736600"/>
              <a:gd name="connsiteY3" fmla="*/ 372104 h 736600"/>
              <a:gd name="connsiteX4" fmla="*/ 372104 w 736600"/>
              <a:gd name="connsiteY4" fmla="*/ 731514 h 73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00" h="736600">
                <a:moveTo>
                  <a:pt x="372104" y="731514"/>
                </a:moveTo>
                <a:cubicBezTo>
                  <a:pt x="570224" y="731514"/>
                  <a:pt x="731514" y="570224"/>
                  <a:pt x="731514" y="372104"/>
                </a:cubicBezTo>
                <a:cubicBezTo>
                  <a:pt x="731514" y="173984"/>
                  <a:pt x="570224" y="12694"/>
                  <a:pt x="372104" y="12694"/>
                </a:cubicBezTo>
                <a:cubicBezTo>
                  <a:pt x="173984" y="12694"/>
                  <a:pt x="12694" y="173984"/>
                  <a:pt x="12694" y="372104"/>
                </a:cubicBezTo>
                <a:cubicBezTo>
                  <a:pt x="12694" y="570224"/>
                  <a:pt x="173984" y="731514"/>
                  <a:pt x="372104" y="731514"/>
                </a:cubicBezTo>
              </a:path>
            </a:pathLst>
          </a:custGeom>
          <a:solidFill>
            <a:schemeClr val="accent1"/>
          </a:solidFill>
          <a:ln w="12694" cap="flat">
            <a:noFill/>
            <a:prstDash val="solid"/>
            <a:miter/>
          </a:ln>
        </p:spPr>
        <p:txBody>
          <a:bodyPr rtlCol="0" anchor="ctr"/>
          <a:lstStyle/>
          <a:p>
            <a:endParaRPr lang="ru-RU" dirty="0"/>
          </a:p>
        </p:txBody>
      </p:sp>
      <p:sp>
        <p:nvSpPr>
          <p:cNvPr id="16" name="Freeform: Shape 15">
            <a:extLst>
              <a:ext uri="{FF2B5EF4-FFF2-40B4-BE49-F238E27FC236}">
                <a16:creationId xmlns:a16="http://schemas.microsoft.com/office/drawing/2014/main" id="{29016A5F-A55B-4605-B66C-5C6E2BF4919F}"/>
              </a:ext>
            </a:extLst>
          </p:cNvPr>
          <p:cNvSpPr/>
          <p:nvPr/>
        </p:nvSpPr>
        <p:spPr>
          <a:xfrm>
            <a:off x="9659429" y="3776986"/>
            <a:ext cx="2540000" cy="2628900"/>
          </a:xfrm>
          <a:custGeom>
            <a:avLst/>
            <a:gdLst>
              <a:gd name="connsiteX0" fmla="*/ 2528761 w 2540000"/>
              <a:gd name="connsiteY0" fmla="*/ 12694 h 2628900"/>
              <a:gd name="connsiteX1" fmla="*/ 487871 w 2540000"/>
              <a:gd name="connsiteY1" fmla="*/ 1018534 h 2628900"/>
              <a:gd name="connsiteX2" fmla="*/ 113221 w 2540000"/>
              <a:gd name="connsiteY2" fmla="*/ 2120894 h 2628900"/>
              <a:gd name="connsiteX3" fmla="*/ 127191 w 2540000"/>
              <a:gd name="connsiteY3" fmla="*/ 2148834 h 2628900"/>
              <a:gd name="connsiteX4" fmla="*/ 1229551 w 2540000"/>
              <a:gd name="connsiteY4" fmla="*/ 2523484 h 2628900"/>
              <a:gd name="connsiteX5" fmla="*/ 2528761 w 2540000"/>
              <a:gd name="connsiteY5" fmla="*/ 1883404 h 2628900"/>
              <a:gd name="connsiteX6" fmla="*/ 2528761 w 2540000"/>
              <a:gd name="connsiteY6" fmla="*/ 12694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000" h="2628900">
                <a:moveTo>
                  <a:pt x="2528761" y="12694"/>
                </a:moveTo>
                <a:lnTo>
                  <a:pt x="487871" y="1018534"/>
                </a:lnTo>
                <a:cubicBezTo>
                  <a:pt x="487871" y="1018534"/>
                  <a:pt x="-249999" y="1383024"/>
                  <a:pt x="113221" y="2120894"/>
                </a:cubicBezTo>
                <a:lnTo>
                  <a:pt x="127191" y="2148834"/>
                </a:lnTo>
                <a:cubicBezTo>
                  <a:pt x="127191" y="2148834"/>
                  <a:pt x="491681" y="2886705"/>
                  <a:pt x="1229551" y="2523484"/>
                </a:cubicBezTo>
                <a:lnTo>
                  <a:pt x="2528761" y="1883404"/>
                </a:lnTo>
                <a:lnTo>
                  <a:pt x="2528761" y="12694"/>
                </a:lnTo>
                <a:close/>
              </a:path>
            </a:pathLst>
          </a:custGeom>
          <a:solidFill>
            <a:schemeClr val="accent3"/>
          </a:solidFill>
          <a:ln w="12694" cap="flat">
            <a:noFill/>
            <a:prstDash val="solid"/>
            <a:miter/>
          </a:ln>
        </p:spPr>
        <p:txBody>
          <a:bodyPr rtlCol="0" anchor="ctr"/>
          <a:lstStyle/>
          <a:p>
            <a:endParaRPr lang="ru-RU" dirty="0"/>
          </a:p>
        </p:txBody>
      </p:sp>
      <p:sp>
        <p:nvSpPr>
          <p:cNvPr id="19" name="Text Placeholder 26">
            <a:extLst>
              <a:ext uri="{FF2B5EF4-FFF2-40B4-BE49-F238E27FC236}">
                <a16:creationId xmlns:a16="http://schemas.microsoft.com/office/drawing/2014/main" id="{9DBE4B29-4897-4A3A-B883-A887BCDA3718}"/>
              </a:ext>
            </a:extLst>
          </p:cNvPr>
          <p:cNvSpPr>
            <a:spLocks noGrp="1"/>
          </p:cNvSpPr>
          <p:nvPr>
            <p:ph type="body" sz="quarter" idx="16" hasCustomPrompt="1"/>
          </p:nvPr>
        </p:nvSpPr>
        <p:spPr>
          <a:xfrm>
            <a:off x="824420" y="3955665"/>
            <a:ext cx="4367531" cy="524711"/>
          </a:xfrm>
        </p:spPr>
        <p:txBody>
          <a:bodyPr>
            <a:noAutofit/>
          </a:bodyPr>
          <a:lstStyle>
            <a:lvl1pPr marL="0" indent="0" algn="l">
              <a:buNone/>
              <a:defRPr sz="2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August Bergqvist</a:t>
            </a:r>
          </a:p>
        </p:txBody>
      </p:sp>
      <p:sp>
        <p:nvSpPr>
          <p:cNvPr id="20" name="Text Placeholder 26">
            <a:extLst>
              <a:ext uri="{FF2B5EF4-FFF2-40B4-BE49-F238E27FC236}">
                <a16:creationId xmlns:a16="http://schemas.microsoft.com/office/drawing/2014/main" id="{0EF4532A-9AB5-4545-A83D-BD0E39635727}"/>
              </a:ext>
            </a:extLst>
          </p:cNvPr>
          <p:cNvSpPr>
            <a:spLocks noGrp="1"/>
          </p:cNvSpPr>
          <p:nvPr>
            <p:ph type="body" sz="quarter" idx="17" hasCustomPrompt="1"/>
          </p:nvPr>
        </p:nvSpPr>
        <p:spPr>
          <a:xfrm>
            <a:off x="824420" y="4633361"/>
            <a:ext cx="4367531" cy="36512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Phone:</a:t>
            </a:r>
          </a:p>
        </p:txBody>
      </p:sp>
      <p:sp>
        <p:nvSpPr>
          <p:cNvPr id="21" name="Text Placeholder 26">
            <a:extLst>
              <a:ext uri="{FF2B5EF4-FFF2-40B4-BE49-F238E27FC236}">
                <a16:creationId xmlns:a16="http://schemas.microsoft.com/office/drawing/2014/main" id="{D579A1F5-9180-47FE-A31B-4E37384383C4}"/>
              </a:ext>
            </a:extLst>
          </p:cNvPr>
          <p:cNvSpPr>
            <a:spLocks noGrp="1"/>
          </p:cNvSpPr>
          <p:nvPr>
            <p:ph type="body" sz="quarter" idx="18" hasCustomPrompt="1"/>
          </p:nvPr>
        </p:nvSpPr>
        <p:spPr>
          <a:xfrm>
            <a:off x="824420" y="4892976"/>
            <a:ext cx="4367531" cy="365125"/>
          </a:xfrm>
        </p:spPr>
        <p:txBody>
          <a:bodyPr>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678 555-0128</a:t>
            </a:r>
          </a:p>
        </p:txBody>
      </p:sp>
      <p:sp>
        <p:nvSpPr>
          <p:cNvPr id="22" name="Text Placeholder 26">
            <a:extLst>
              <a:ext uri="{FF2B5EF4-FFF2-40B4-BE49-F238E27FC236}">
                <a16:creationId xmlns:a16="http://schemas.microsoft.com/office/drawing/2014/main" id="{71BBF4E8-67FF-4A65-9EC1-AE832CEBE85D}"/>
              </a:ext>
            </a:extLst>
          </p:cNvPr>
          <p:cNvSpPr>
            <a:spLocks noGrp="1"/>
          </p:cNvSpPr>
          <p:nvPr>
            <p:ph type="body" sz="quarter" idx="19" hasCustomPrompt="1"/>
          </p:nvPr>
        </p:nvSpPr>
        <p:spPr>
          <a:xfrm>
            <a:off x="824420" y="5334299"/>
            <a:ext cx="4367531" cy="36512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Email:</a:t>
            </a:r>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824420" y="5593914"/>
            <a:ext cx="4367531" cy="365125"/>
          </a:xfrm>
        </p:spPr>
        <p:txBody>
          <a:bodyPr>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BERGQVIST@EXAMPLE.COM</a:t>
            </a:r>
          </a:p>
        </p:txBody>
      </p:sp>
      <p:sp>
        <p:nvSpPr>
          <p:cNvPr id="3" name="Graphic 23">
            <a:extLst>
              <a:ext uri="{FF2B5EF4-FFF2-40B4-BE49-F238E27FC236}">
                <a16:creationId xmlns:a16="http://schemas.microsoft.com/office/drawing/2014/main" id="{7E62A657-0B76-4081-A698-3C47F1AFC78E}"/>
              </a:ext>
            </a:extLst>
          </p:cNvPr>
          <p:cNvSpPr/>
          <p:nvPr/>
        </p:nvSpPr>
        <p:spPr>
          <a:xfrm>
            <a:off x="900978" y="1561556"/>
            <a:ext cx="2973890" cy="165305"/>
          </a:xfrm>
          <a:custGeom>
            <a:avLst/>
            <a:gdLst>
              <a:gd name="connsiteX0" fmla="*/ 2914974 w 2973890"/>
              <a:gd name="connsiteY0" fmla="*/ 159367 h 165304"/>
              <a:gd name="connsiteX1" fmla="*/ 70199 w 2973890"/>
              <a:gd name="connsiteY1" fmla="*/ 159367 h 165304"/>
              <a:gd name="connsiteX2" fmla="*/ 8816 w 2973890"/>
              <a:gd name="connsiteY2" fmla="*/ 84344 h 165304"/>
              <a:gd name="connsiteX3" fmla="*/ 8816 w 2973890"/>
              <a:gd name="connsiteY3" fmla="*/ 84344 h 165304"/>
              <a:gd name="connsiteX4" fmla="*/ 70199 w 2973890"/>
              <a:gd name="connsiteY4" fmla="*/ 10593 h 165304"/>
              <a:gd name="connsiteX5" fmla="*/ 2913916 w 2973890"/>
              <a:gd name="connsiteY5" fmla="*/ 10593 h 165304"/>
              <a:gd name="connsiteX6" fmla="*/ 2975298 w 2973890"/>
              <a:gd name="connsiteY6" fmla="*/ 84344 h 165304"/>
              <a:gd name="connsiteX7" fmla="*/ 2975298 w 2973890"/>
              <a:gd name="connsiteY7" fmla="*/ 84344 h 165304"/>
              <a:gd name="connsiteX8" fmla="*/ 2914974 w 2973890"/>
              <a:gd name="connsiteY8" fmla="*/ 159367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890" h="165304">
                <a:moveTo>
                  <a:pt x="2914974" y="159367"/>
                </a:moveTo>
                <a:lnTo>
                  <a:pt x="70199" y="159367"/>
                </a:lnTo>
                <a:cubicBezTo>
                  <a:pt x="36333" y="159367"/>
                  <a:pt x="8816" y="125034"/>
                  <a:pt x="8816" y="84344"/>
                </a:cubicBezTo>
                <a:lnTo>
                  <a:pt x="8816" y="84344"/>
                </a:lnTo>
                <a:cubicBezTo>
                  <a:pt x="8816" y="43654"/>
                  <a:pt x="36333" y="10593"/>
                  <a:pt x="70199" y="10593"/>
                </a:cubicBezTo>
                <a:lnTo>
                  <a:pt x="2913916" y="10593"/>
                </a:lnTo>
                <a:cubicBezTo>
                  <a:pt x="2947782" y="10593"/>
                  <a:pt x="2975298" y="43654"/>
                  <a:pt x="2975298" y="84344"/>
                </a:cubicBezTo>
                <a:lnTo>
                  <a:pt x="2975298" y="84344"/>
                </a:lnTo>
                <a:cubicBezTo>
                  <a:pt x="2976357" y="125034"/>
                  <a:pt x="2948840" y="159367"/>
                  <a:pt x="2914974" y="159367"/>
                </a:cubicBezTo>
                <a:close/>
              </a:path>
            </a:pathLst>
          </a:custGeom>
          <a:gradFill>
            <a:gsLst>
              <a:gs pos="0">
                <a:schemeClr val="accent1"/>
              </a:gs>
              <a:gs pos="100000">
                <a:schemeClr val="accent3"/>
              </a:gs>
            </a:gsLst>
            <a:lin ang="0" scaled="1"/>
          </a:gradFill>
          <a:ln w="10580" cap="flat">
            <a:noFill/>
            <a:prstDash val="solid"/>
            <a:miter/>
          </a:ln>
        </p:spPr>
        <p:txBody>
          <a:bodyPr rtlCol="0" anchor="ctr"/>
          <a:lstStyle/>
          <a:p>
            <a:endParaRPr lang="ru-RU" dirty="0"/>
          </a:p>
        </p:txBody>
      </p:sp>
      <p:sp>
        <p:nvSpPr>
          <p:cNvPr id="25" name="Freeform: Shape 24">
            <a:extLst>
              <a:ext uri="{FF2B5EF4-FFF2-40B4-BE49-F238E27FC236}">
                <a16:creationId xmlns:a16="http://schemas.microsoft.com/office/drawing/2014/main" id="{C51D0359-A547-4B21-8850-06B9F1CDF9CE}"/>
              </a:ext>
            </a:extLst>
          </p:cNvPr>
          <p:cNvSpPr/>
          <p:nvPr userDrawn="1"/>
        </p:nvSpPr>
        <p:spPr>
          <a:xfrm>
            <a:off x="7172412" y="-12694"/>
            <a:ext cx="4978400" cy="2133600"/>
          </a:xfrm>
          <a:custGeom>
            <a:avLst/>
            <a:gdLst>
              <a:gd name="connsiteX0" fmla="*/ 2517688 w 4978400"/>
              <a:gd name="connsiteY0" fmla="*/ 12694 h 2133600"/>
              <a:gd name="connsiteX1" fmla="*/ 371388 w 4978400"/>
              <a:gd name="connsiteY1" fmla="*/ 1070604 h 2133600"/>
              <a:gd name="connsiteX2" fmla="*/ 72938 w 4978400"/>
              <a:gd name="connsiteY2" fmla="*/ 1812284 h 2133600"/>
              <a:gd name="connsiteX3" fmla="*/ 81828 w 4978400"/>
              <a:gd name="connsiteY3" fmla="*/ 1830064 h 2133600"/>
              <a:gd name="connsiteX4" fmla="*/ 851448 w 4978400"/>
              <a:gd name="connsiteY4" fmla="*/ 2044694 h 2133600"/>
              <a:gd name="connsiteX5" fmla="*/ 4970058 w 4978400"/>
              <a:gd name="connsiteY5" fmla="*/ 12694 h 2133600"/>
              <a:gd name="connsiteX6" fmla="*/ 2517688 w 4978400"/>
              <a:gd name="connsiteY6" fmla="*/ 12694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400" h="2133600">
                <a:moveTo>
                  <a:pt x="2517688" y="12694"/>
                </a:moveTo>
                <a:lnTo>
                  <a:pt x="371388" y="1070604"/>
                </a:lnTo>
                <a:cubicBezTo>
                  <a:pt x="371388" y="1070604"/>
                  <a:pt x="-163282" y="1334764"/>
                  <a:pt x="72938" y="1812284"/>
                </a:cubicBezTo>
                <a:lnTo>
                  <a:pt x="81828" y="1830064"/>
                </a:lnTo>
                <a:cubicBezTo>
                  <a:pt x="81828" y="1830064"/>
                  <a:pt x="316778" y="2307584"/>
                  <a:pt x="851448" y="2044694"/>
                </a:cubicBezTo>
                <a:lnTo>
                  <a:pt x="4970058" y="12694"/>
                </a:lnTo>
                <a:lnTo>
                  <a:pt x="2517688" y="12694"/>
                </a:lnTo>
                <a:close/>
              </a:path>
            </a:pathLst>
          </a:custGeom>
          <a:solidFill>
            <a:schemeClr val="accent1"/>
          </a:solidFill>
          <a:ln w="12694" cap="flat">
            <a:noFill/>
            <a:prstDash val="solid"/>
            <a:miter/>
          </a:ln>
        </p:spPr>
        <p:txBody>
          <a:bodyPr rtlCol="0" anchor="ctr"/>
          <a:lstStyle/>
          <a:p>
            <a:endParaRPr lang="ru-RU" dirty="0"/>
          </a:p>
        </p:txBody>
      </p:sp>
    </p:spTree>
    <p:extLst>
      <p:ext uri="{BB962C8B-B14F-4D97-AF65-F5344CB8AC3E}">
        <p14:creationId xmlns:p14="http://schemas.microsoft.com/office/powerpoint/2010/main" val="1159374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a:noAutofit/>
          </a:bodyPr>
          <a:lstStyle>
            <a:lvl1pPr>
              <a:defRPr sz="6000"/>
            </a:lvl1pPr>
          </a:lstStyle>
          <a:p>
            <a:r>
              <a:rPr lang="en-US" dirty="0"/>
              <a:t>PRESENTATION</a:t>
            </a:r>
            <a:br>
              <a:rPr lang="en-US" dirty="0"/>
            </a:br>
            <a:r>
              <a:rPr lang="en-US" dirty="0"/>
              <a:t>TITLE    </a:t>
            </a:r>
            <a:endParaRPr lang="ru-RU" dirty="0"/>
          </a:p>
        </p:txBody>
      </p:sp>
      <p:sp>
        <p:nvSpPr>
          <p:cNvPr id="28" name="Freeform: Shape 27">
            <a:extLst>
              <a:ext uri="{FF2B5EF4-FFF2-40B4-BE49-F238E27FC236}">
                <a16:creationId xmlns:a16="http://schemas.microsoft.com/office/drawing/2014/main"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dirty="0"/>
          </a:p>
        </p:txBody>
      </p:sp>
      <p:sp>
        <p:nvSpPr>
          <p:cNvPr id="32" name="Freeform: Shape 31">
            <a:extLst>
              <a:ext uri="{FF2B5EF4-FFF2-40B4-BE49-F238E27FC236}">
                <a16:creationId xmlns:a16="http://schemas.microsoft.com/office/drawing/2014/main"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dirty="0"/>
          </a:p>
        </p:txBody>
      </p:sp>
      <p:sp>
        <p:nvSpPr>
          <p:cNvPr id="34" name="Freeform: Shape 33">
            <a:extLst>
              <a:ext uri="{FF2B5EF4-FFF2-40B4-BE49-F238E27FC236}">
                <a16:creationId xmlns:a16="http://schemas.microsoft.com/office/drawing/2014/main"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dirty="0"/>
          </a:p>
        </p:txBody>
      </p:sp>
      <p:sp>
        <p:nvSpPr>
          <p:cNvPr id="40" name="Graphic 37">
            <a:extLst>
              <a:ext uri="{FF2B5EF4-FFF2-40B4-BE49-F238E27FC236}">
                <a16:creationId xmlns:a16="http://schemas.microsoft.com/office/drawing/2014/main"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dirty="0"/>
          </a:p>
        </p:txBody>
      </p:sp>
      <p:sp>
        <p:nvSpPr>
          <p:cNvPr id="12" name="Graphic 36">
            <a:extLst>
              <a:ext uri="{FF2B5EF4-FFF2-40B4-BE49-F238E27FC236}">
                <a16:creationId xmlns:a16="http://schemas.microsoft.com/office/drawing/2014/main"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a:p>
        </p:txBody>
      </p:sp>
      <p:sp>
        <p:nvSpPr>
          <p:cNvPr id="15" name="Subtitle 2">
            <a:extLst>
              <a:ext uri="{FF2B5EF4-FFF2-40B4-BE49-F238E27FC236}">
                <a16:creationId xmlns:a16="http://schemas.microsoft.com/office/drawing/2014/main" id="{4BCD5243-C973-44F2-88E8-A4A6E3387B1F}"/>
              </a:ext>
            </a:extLst>
          </p:cNvPr>
          <p:cNvSpPr>
            <a:spLocks noGrp="1"/>
          </p:cNvSpPr>
          <p:nvPr>
            <p:ph type="subTitle" idx="1"/>
          </p:nvPr>
        </p:nvSpPr>
        <p:spPr>
          <a:xfrm>
            <a:off x="758588" y="3429000"/>
            <a:ext cx="3629300" cy="946192"/>
          </a:xfrm>
        </p:spPr>
        <p:txBody>
          <a:bodyPr vert="horz" lIns="91440" tIns="45720" rIns="91440" bIns="45720" rtlCol="0">
            <a:normAutofit/>
          </a:bodyPr>
          <a:lstStyle>
            <a:lvl1pPr marL="0" indent="0">
              <a:buNone/>
              <a:defRPr lang="en-US" b="1" i="0"/>
            </a:lvl1pPr>
          </a:lstStyle>
          <a:p>
            <a:pPr marL="228600" lvl="0" indent="-228600"/>
            <a:r>
              <a:rPr lang="en-US"/>
              <a:t>Click to edit Master subtitle style</a:t>
            </a:r>
            <a:endParaRPr lang="en-US" dirty="0"/>
          </a:p>
        </p:txBody>
      </p:sp>
    </p:spTree>
    <p:extLst>
      <p:ext uri="{BB962C8B-B14F-4D97-AF65-F5344CB8AC3E}">
        <p14:creationId xmlns:p14="http://schemas.microsoft.com/office/powerpoint/2010/main" val="2636408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4" name="Oval 33">
            <a:extLst>
              <a:ext uri="{FF2B5EF4-FFF2-40B4-BE49-F238E27FC236}">
                <a16:creationId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Graphic 12">
            <a:extLst>
              <a:ext uri="{FF2B5EF4-FFF2-40B4-BE49-F238E27FC236}">
                <a16:creationId xmlns:a16="http://schemas.microsoft.com/office/drawing/2014/main"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10" name="Freeform: Shape 9">
            <a:extLst>
              <a:ext uri="{FF2B5EF4-FFF2-40B4-BE49-F238E27FC236}">
                <a16:creationId xmlns:a16="http://schemas.microsoft.com/office/drawing/2014/main"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dirty="0"/>
          </a:p>
        </p:txBody>
      </p:sp>
      <p:sp>
        <p:nvSpPr>
          <p:cNvPr id="25" name="Freeform: Shape 24">
            <a:extLst>
              <a:ext uri="{FF2B5EF4-FFF2-40B4-BE49-F238E27FC236}">
                <a16:creationId xmlns:a16="http://schemas.microsoft.com/office/drawing/2014/main"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dirty="0"/>
          </a:p>
        </p:txBody>
      </p:sp>
      <p:sp>
        <p:nvSpPr>
          <p:cNvPr id="2" name="Title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7" y="793172"/>
            <a:ext cx="9144000" cy="655621"/>
          </a:xfrm>
        </p:spPr>
        <p:txBody>
          <a:bodyPr anchor="b">
            <a:normAutofit/>
          </a:bodyPr>
          <a:lstStyle>
            <a:lvl1pPr algn="l">
              <a:defRPr sz="4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a16="http://schemas.microsoft.com/office/drawing/2014/main" id="{0F2EFCC6-4D5A-4B43-A534-1A868887BC7F}"/>
              </a:ext>
            </a:extLst>
          </p:cNvPr>
          <p:cNvSpPr>
            <a:spLocks noGrp="1"/>
          </p:cNvSpPr>
          <p:nvPr>
            <p:ph type="subTitle" idx="1"/>
          </p:nvPr>
        </p:nvSpPr>
        <p:spPr>
          <a:xfrm>
            <a:off x="795772" y="1877051"/>
            <a:ext cx="6843278" cy="496223"/>
          </a:xfrm>
        </p:spPr>
        <p:txBody>
          <a:bodyPr>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
        <p:nvSpPr>
          <p:cNvPr id="24" name="Graphic 22">
            <a:extLst>
              <a:ext uri="{FF2B5EF4-FFF2-40B4-BE49-F238E27FC236}">
                <a16:creationId xmlns:a16="http://schemas.microsoft.com/office/drawing/2014/main" id="{4EE1436E-33B5-4388-87D8-2D0633CC3CE7}"/>
              </a:ext>
            </a:extLst>
          </p:cNvPr>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9" name="Freeform: Shape 8">
            <a:extLst>
              <a:ext uri="{FF2B5EF4-FFF2-40B4-BE49-F238E27FC236}">
                <a16:creationId xmlns:a16="http://schemas.microsoft.com/office/drawing/2014/main"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dirty="0"/>
          </a:p>
        </p:txBody>
      </p:sp>
      <p:sp>
        <p:nvSpPr>
          <p:cNvPr id="38" name="Freeform: Shape 37">
            <a:extLst>
              <a:ext uri="{FF2B5EF4-FFF2-40B4-BE49-F238E27FC236}">
                <a16:creationId xmlns:a16="http://schemas.microsoft.com/office/drawing/2014/main"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6" name="Freeform: Shape 35">
            <a:extLst>
              <a:ext uri="{FF2B5EF4-FFF2-40B4-BE49-F238E27FC236}">
                <a16:creationId xmlns:a16="http://schemas.microsoft.com/office/drawing/2014/main"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0" name="Freeform: Shape 29">
            <a:extLst>
              <a:ext uri="{FF2B5EF4-FFF2-40B4-BE49-F238E27FC236}">
                <a16:creationId xmlns:a16="http://schemas.microsoft.com/office/drawing/2014/main"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7" name="Date Placeholder 6">
            <a:extLst>
              <a:ext uri="{FF2B5EF4-FFF2-40B4-BE49-F238E27FC236}">
                <a16:creationId xmlns:a16="http://schemas.microsoft.com/office/drawing/2014/main" id="{B7EF9C60-0FED-4965-A9BC-CE69886A38CA}"/>
              </a:ext>
            </a:extLst>
          </p:cNvPr>
          <p:cNvSpPr>
            <a:spLocks noGrp="1"/>
          </p:cNvSpPr>
          <p:nvPr>
            <p:ph type="dt" sz="half" idx="10"/>
          </p:nvPr>
        </p:nvSpPr>
        <p:spPr/>
        <p:txBody>
          <a:bodyPr/>
          <a:lstStyle/>
          <a:p>
            <a:r>
              <a:rPr lang="ru-RU"/>
              <a:t>MM.DD.20XX</a:t>
            </a:r>
            <a:endParaRPr lang="ru-RU" dirty="0"/>
          </a:p>
        </p:txBody>
      </p:sp>
      <p:sp>
        <p:nvSpPr>
          <p:cNvPr id="8" name="Footer Placeholder 7">
            <a:extLst>
              <a:ext uri="{FF2B5EF4-FFF2-40B4-BE49-F238E27FC236}">
                <a16:creationId xmlns:a16="http://schemas.microsoft.com/office/drawing/2014/main" id="{239F2410-4015-48DB-BB4D-B5944D8C16B7}"/>
              </a:ext>
            </a:extLst>
          </p:cNvPr>
          <p:cNvSpPr>
            <a:spLocks noGrp="1"/>
          </p:cNvSpPr>
          <p:nvPr>
            <p:ph type="ftr" sz="quarter" idx="11"/>
          </p:nvPr>
        </p:nvSpPr>
        <p:spPr/>
        <p:txBody>
          <a:bodyPr/>
          <a:lstStyle/>
          <a:p>
            <a:r>
              <a:rPr lang="en-US"/>
              <a:t>ADD A FOOTER</a:t>
            </a:r>
            <a:endParaRPr lang="ru-RU" dirty="0"/>
          </a:p>
        </p:txBody>
      </p:sp>
      <p:sp>
        <p:nvSpPr>
          <p:cNvPr id="11" name="Slide Number Placeholder 10">
            <a:extLst>
              <a:ext uri="{FF2B5EF4-FFF2-40B4-BE49-F238E27FC236}">
                <a16:creationId xmlns:a16="http://schemas.microsoft.com/office/drawing/2014/main" id="{C44F5F26-1B35-405A-AD75-5DFF48CF6BD6}"/>
              </a:ext>
            </a:extLst>
          </p:cNvPr>
          <p:cNvSpPr>
            <a:spLocks noGrp="1"/>
          </p:cNvSpPr>
          <p:nvPr>
            <p:ph type="sldNum" sz="quarter" idx="12"/>
          </p:nvPr>
        </p:nvSpPr>
        <p:spPr/>
        <p:txBody>
          <a:bodyPr/>
          <a:lstStyle/>
          <a:p>
            <a:fld id="{D495E168-DA5E-4888-8D8A-92B118324C14}" type="slidenum">
              <a:rPr lang="ru-RU" smtClean="0"/>
              <a:pPr/>
              <a:t>‹#›</a:t>
            </a:fld>
            <a:endParaRPr lang="ru-RU" dirty="0"/>
          </a:p>
        </p:txBody>
      </p:sp>
    </p:spTree>
    <p:extLst>
      <p:ext uri="{BB962C8B-B14F-4D97-AF65-F5344CB8AC3E}">
        <p14:creationId xmlns:p14="http://schemas.microsoft.com/office/powerpoint/2010/main" val="349344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18" name="Content Placeholder 2">
            <a:extLst>
              <a:ext uri="{FF2B5EF4-FFF2-40B4-BE49-F238E27FC236}">
                <a16:creationId xmlns:a16="http://schemas.microsoft.com/office/drawing/2014/main" id="{D7B996D2-06BA-413A-BDEE-428A188D3ADF}"/>
              </a:ext>
            </a:extLst>
          </p:cNvPr>
          <p:cNvSpPr>
            <a:spLocks noGrp="1"/>
          </p:cNvSpPr>
          <p:nvPr>
            <p:ph idx="1"/>
          </p:nvPr>
        </p:nvSpPr>
        <p:spPr>
          <a:xfrm>
            <a:off x="838200" y="1825625"/>
            <a:ext cx="10515600" cy="4351338"/>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1858012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17" name="Text Placeholder 2">
            <a:extLst>
              <a:ext uri="{FF2B5EF4-FFF2-40B4-BE49-F238E27FC236}">
                <a16:creationId xmlns:a16="http://schemas.microsoft.com/office/drawing/2014/main" id="{24B91177-A100-491C-B5EF-BC77E2E33F72}"/>
              </a:ext>
            </a:extLst>
          </p:cNvPr>
          <p:cNvSpPr>
            <a:spLocks noGrp="1"/>
          </p:cNvSpPr>
          <p:nvPr>
            <p:ph type="body" idx="1"/>
          </p:nvPr>
        </p:nvSpPr>
        <p:spPr>
          <a:xfrm>
            <a:off x="839788" y="1825624"/>
            <a:ext cx="5157787" cy="421084"/>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B6758D2F-C9AC-4514-B48E-2863E8DDE0CF}"/>
              </a:ext>
            </a:extLst>
          </p:cNvPr>
          <p:cNvSpPr>
            <a:spLocks noGrp="1"/>
          </p:cNvSpPr>
          <p:nvPr>
            <p:ph sz="half" idx="2"/>
          </p:nvPr>
        </p:nvSpPr>
        <p:spPr>
          <a:xfrm>
            <a:off x="839788" y="2323458"/>
            <a:ext cx="5157787" cy="3387547"/>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4">
            <a:extLst>
              <a:ext uri="{FF2B5EF4-FFF2-40B4-BE49-F238E27FC236}">
                <a16:creationId xmlns:a16="http://schemas.microsoft.com/office/drawing/2014/main" id="{633C3A9F-17E4-45DF-8DB7-7A55846AAA8F}"/>
              </a:ext>
            </a:extLst>
          </p:cNvPr>
          <p:cNvSpPr>
            <a:spLocks noGrp="1"/>
          </p:cNvSpPr>
          <p:nvPr>
            <p:ph type="body" sz="quarter" idx="3"/>
          </p:nvPr>
        </p:nvSpPr>
        <p:spPr>
          <a:xfrm>
            <a:off x="6172200" y="1828800"/>
            <a:ext cx="5183188" cy="417908"/>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Content Placeholder 5">
            <a:extLst>
              <a:ext uri="{FF2B5EF4-FFF2-40B4-BE49-F238E27FC236}">
                <a16:creationId xmlns:a16="http://schemas.microsoft.com/office/drawing/2014/main" id="{C19AB308-7C32-46C9-B8DB-AA96B7ED0D62}"/>
              </a:ext>
            </a:extLst>
          </p:cNvPr>
          <p:cNvSpPr>
            <a:spLocks noGrp="1"/>
          </p:cNvSpPr>
          <p:nvPr>
            <p:ph sz="quarter" idx="4"/>
          </p:nvPr>
        </p:nvSpPr>
        <p:spPr>
          <a:xfrm>
            <a:off x="6172200" y="2323458"/>
            <a:ext cx="5183188" cy="3387547"/>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3384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23" name="Content Placeholder 2">
            <a:extLst>
              <a:ext uri="{FF2B5EF4-FFF2-40B4-BE49-F238E27FC236}">
                <a16:creationId xmlns:a16="http://schemas.microsoft.com/office/drawing/2014/main" id="{CD5AE8A8-E027-4529-A5B7-4D355C71E647}"/>
              </a:ext>
            </a:extLst>
          </p:cNvPr>
          <p:cNvSpPr>
            <a:spLocks noGrp="1"/>
          </p:cNvSpPr>
          <p:nvPr>
            <p:ph sz="half" idx="1"/>
          </p:nvPr>
        </p:nvSpPr>
        <p:spPr>
          <a:xfrm>
            <a:off x="838200" y="1825625"/>
            <a:ext cx="5181600" cy="3885380"/>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FB3E4803-F2CA-4138-9997-6108BFDFE7E2}"/>
              </a:ext>
            </a:extLst>
          </p:cNvPr>
          <p:cNvSpPr>
            <a:spLocks noGrp="1"/>
          </p:cNvSpPr>
          <p:nvPr>
            <p:ph sz="half" idx="2"/>
          </p:nvPr>
        </p:nvSpPr>
        <p:spPr>
          <a:xfrm>
            <a:off x="6198110" y="1825624"/>
            <a:ext cx="5181600" cy="3929249"/>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8867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7" name="Picture Placeholder 56">
            <a:extLst>
              <a:ext uri="{FF2B5EF4-FFF2-40B4-BE49-F238E27FC236}">
                <a16:creationId xmlns:a16="http://schemas.microsoft.com/office/drawing/2014/main" id="{8E328517-DD21-40E0-B948-B25B366BDEC7}"/>
              </a:ext>
            </a:extLst>
          </p:cNvPr>
          <p:cNvSpPr>
            <a:spLocks noGrp="1"/>
          </p:cNvSpPr>
          <p:nvPr>
            <p:ph type="pic" idx="1"/>
          </p:nvPr>
        </p:nvSpPr>
        <p:spPr>
          <a:xfrm>
            <a:off x="5775856" y="532519"/>
            <a:ext cx="6416144" cy="4534825"/>
          </a:xfrm>
          <a:custGeom>
            <a:avLst/>
            <a:gdLst>
              <a:gd name="connsiteX0" fmla="*/ 2868981 w 6416144"/>
              <a:gd name="connsiteY0" fmla="*/ 4534824 h 4534825"/>
              <a:gd name="connsiteX1" fmla="*/ 6408833 w 6416144"/>
              <a:gd name="connsiteY1" fmla="*/ 4534824 h 4534825"/>
              <a:gd name="connsiteX2" fmla="*/ 6408833 w 6416144"/>
              <a:gd name="connsiteY2" fmla="*/ 4534825 h 4534825"/>
              <a:gd name="connsiteX3" fmla="*/ 2868981 w 6416144"/>
              <a:gd name="connsiteY3" fmla="*/ 4534825 h 4534825"/>
              <a:gd name="connsiteX4" fmla="*/ 4642500 w 6416144"/>
              <a:gd name="connsiteY4" fmla="*/ 3896784 h 4534825"/>
              <a:gd name="connsiteX5" fmla="*/ 4642501 w 6416144"/>
              <a:gd name="connsiteY5" fmla="*/ 3896784 h 4534825"/>
              <a:gd name="connsiteX6" fmla="*/ 4642605 w 6416144"/>
              <a:gd name="connsiteY6" fmla="*/ 3899015 h 4534825"/>
              <a:gd name="connsiteX7" fmla="*/ 4905429 w 6416144"/>
              <a:gd name="connsiteY7" fmla="*/ 4145635 h 4534825"/>
              <a:gd name="connsiteX8" fmla="*/ 4905428 w 6416144"/>
              <a:gd name="connsiteY8" fmla="*/ 4145635 h 4534825"/>
              <a:gd name="connsiteX9" fmla="*/ 4642604 w 6416144"/>
              <a:gd name="connsiteY9" fmla="*/ 3899015 h 4534825"/>
              <a:gd name="connsiteX10" fmla="*/ 6416144 w 6416144"/>
              <a:gd name="connsiteY10" fmla="*/ 0 h 4534825"/>
              <a:gd name="connsiteX11" fmla="*/ 6416144 w 6416144"/>
              <a:gd name="connsiteY11" fmla="*/ 233966 h 4534825"/>
              <a:gd name="connsiteX12" fmla="*/ 5581177 w 6416144"/>
              <a:gd name="connsiteY12" fmla="*/ 233966 h 4534825"/>
              <a:gd name="connsiteX13" fmla="*/ 5317839 w 6416144"/>
              <a:gd name="connsiteY13" fmla="*/ 428980 h 4534825"/>
              <a:gd name="connsiteX14" fmla="*/ 5317839 w 6416144"/>
              <a:gd name="connsiteY14" fmla="*/ 436628 h 4534825"/>
              <a:gd name="connsiteX15" fmla="*/ 5581177 w 6416144"/>
              <a:gd name="connsiteY15" fmla="*/ 631642 h 4534825"/>
              <a:gd name="connsiteX16" fmla="*/ 6416144 w 6416144"/>
              <a:gd name="connsiteY16" fmla="*/ 631642 h 4534825"/>
              <a:gd name="connsiteX17" fmla="*/ 6416144 w 6416144"/>
              <a:gd name="connsiteY17" fmla="*/ 4534824 h 4534825"/>
              <a:gd name="connsiteX18" fmla="*/ 6408833 w 6416144"/>
              <a:gd name="connsiteY18" fmla="*/ 4534824 h 4534825"/>
              <a:gd name="connsiteX19" fmla="*/ 6408833 w 6416144"/>
              <a:gd name="connsiteY19" fmla="*/ 4145635 h 4534825"/>
              <a:gd name="connsiteX20" fmla="*/ 6412028 w 6416144"/>
              <a:gd name="connsiteY20" fmla="*/ 4145635 h 4534825"/>
              <a:gd name="connsiteX21" fmla="*/ 6412028 w 6416144"/>
              <a:gd name="connsiteY21" fmla="*/ 3620144 h 4534825"/>
              <a:gd name="connsiteX22" fmla="*/ 4905428 w 6416144"/>
              <a:gd name="connsiteY22" fmla="*/ 3620144 h 4534825"/>
              <a:gd name="connsiteX23" fmla="*/ 4642090 w 6416144"/>
              <a:gd name="connsiteY23" fmla="*/ 3877837 h 4534825"/>
              <a:gd name="connsiteX24" fmla="*/ 4642090 w 6416144"/>
              <a:gd name="connsiteY24" fmla="*/ 3887942 h 4534825"/>
              <a:gd name="connsiteX25" fmla="*/ 4642500 w 6416144"/>
              <a:gd name="connsiteY25" fmla="*/ 3896784 h 4534825"/>
              <a:gd name="connsiteX26" fmla="*/ 3281687 w 6416144"/>
              <a:gd name="connsiteY26" fmla="*/ 3896784 h 4534825"/>
              <a:gd name="connsiteX27" fmla="*/ 2832240 w 6416144"/>
              <a:gd name="connsiteY27" fmla="*/ 4343957 h 4534825"/>
              <a:gd name="connsiteX28" fmla="*/ 2832240 w 6416144"/>
              <a:gd name="connsiteY28" fmla="*/ 4360378 h 4534825"/>
              <a:gd name="connsiteX29" fmla="*/ 2855942 w 6416144"/>
              <a:gd name="connsiteY29" fmla="*/ 4501866 h 4534825"/>
              <a:gd name="connsiteX30" fmla="*/ 2868981 w 6416144"/>
              <a:gd name="connsiteY30" fmla="*/ 4534824 h 4534825"/>
              <a:gd name="connsiteX31" fmla="*/ 1415799 w 6416144"/>
              <a:gd name="connsiteY31" fmla="*/ 4534824 h 4534825"/>
              <a:gd name="connsiteX32" fmla="*/ 1316204 w 6416144"/>
              <a:gd name="connsiteY32" fmla="*/ 4515398 h 4534825"/>
              <a:gd name="connsiteX33" fmla="*/ 1033 w 6416144"/>
              <a:gd name="connsiteY33" fmla="*/ 2292638 h 4534825"/>
              <a:gd name="connsiteX34" fmla="*/ 1594209 w 6416144"/>
              <a:gd name="connsiteY34" fmla="*/ 23854 h 4534825"/>
              <a:gd name="connsiteX35" fmla="*/ 1554064 w 6416144"/>
              <a:gd name="connsiteY35" fmla="*/ 11750 h 45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16144" h="4534825">
                <a:moveTo>
                  <a:pt x="2868981" y="4534824"/>
                </a:moveTo>
                <a:lnTo>
                  <a:pt x="6408833" y="4534824"/>
                </a:lnTo>
                <a:lnTo>
                  <a:pt x="6408833" y="4534825"/>
                </a:lnTo>
                <a:lnTo>
                  <a:pt x="2868981" y="4534825"/>
                </a:lnTo>
                <a:close/>
                <a:moveTo>
                  <a:pt x="4642500" y="3896784"/>
                </a:moveTo>
                <a:lnTo>
                  <a:pt x="4642501" y="3896784"/>
                </a:lnTo>
                <a:lnTo>
                  <a:pt x="4642605" y="3899015"/>
                </a:lnTo>
                <a:cubicBezTo>
                  <a:pt x="4646206" y="3948339"/>
                  <a:pt x="4675008" y="4145635"/>
                  <a:pt x="4905429" y="4145635"/>
                </a:cubicBezTo>
                <a:lnTo>
                  <a:pt x="4905428" y="4145635"/>
                </a:lnTo>
                <a:cubicBezTo>
                  <a:pt x="4675007" y="4145635"/>
                  <a:pt x="4646205" y="3948339"/>
                  <a:pt x="4642604" y="3899015"/>
                </a:cubicBezTo>
                <a:close/>
                <a:moveTo>
                  <a:pt x="6416144" y="0"/>
                </a:moveTo>
                <a:lnTo>
                  <a:pt x="6416144" y="233966"/>
                </a:lnTo>
                <a:lnTo>
                  <a:pt x="5581177" y="233966"/>
                </a:lnTo>
                <a:cubicBezTo>
                  <a:pt x="5581177" y="233966"/>
                  <a:pt x="5317839" y="233966"/>
                  <a:pt x="5317839" y="428980"/>
                </a:cubicBezTo>
                <a:lnTo>
                  <a:pt x="5317839" y="436628"/>
                </a:lnTo>
                <a:cubicBezTo>
                  <a:pt x="5317839" y="436628"/>
                  <a:pt x="5317839" y="631642"/>
                  <a:pt x="5581177" y="631642"/>
                </a:cubicBezTo>
                <a:lnTo>
                  <a:pt x="6416144" y="631642"/>
                </a:lnTo>
                <a:lnTo>
                  <a:pt x="6416144" y="4534824"/>
                </a:lnTo>
                <a:lnTo>
                  <a:pt x="6408833" y="4534824"/>
                </a:lnTo>
                <a:lnTo>
                  <a:pt x="6408833" y="4145635"/>
                </a:lnTo>
                <a:lnTo>
                  <a:pt x="6412028" y="4145635"/>
                </a:lnTo>
                <a:lnTo>
                  <a:pt x="6412028" y="3620144"/>
                </a:lnTo>
                <a:lnTo>
                  <a:pt x="4905428" y="3620144"/>
                </a:lnTo>
                <a:cubicBezTo>
                  <a:pt x="4905428" y="3620144"/>
                  <a:pt x="4642090" y="3620144"/>
                  <a:pt x="4642090" y="3877837"/>
                </a:cubicBezTo>
                <a:lnTo>
                  <a:pt x="4642090" y="3887942"/>
                </a:lnTo>
                <a:lnTo>
                  <a:pt x="4642500" y="3896784"/>
                </a:lnTo>
                <a:lnTo>
                  <a:pt x="3281687" y="3896784"/>
                </a:lnTo>
                <a:cubicBezTo>
                  <a:pt x="3281687" y="3896784"/>
                  <a:pt x="2832240" y="3896784"/>
                  <a:pt x="2832240" y="4343957"/>
                </a:cubicBezTo>
                <a:lnTo>
                  <a:pt x="2832240" y="4360378"/>
                </a:lnTo>
                <a:cubicBezTo>
                  <a:pt x="2832240" y="4360378"/>
                  <a:pt x="2832240" y="4423262"/>
                  <a:pt x="2855942" y="4501866"/>
                </a:cubicBezTo>
                <a:lnTo>
                  <a:pt x="2868981" y="4534824"/>
                </a:lnTo>
                <a:lnTo>
                  <a:pt x="1415799" y="4534824"/>
                </a:lnTo>
                <a:lnTo>
                  <a:pt x="1316204" y="4515398"/>
                </a:lnTo>
                <a:cubicBezTo>
                  <a:pt x="682558" y="4348152"/>
                  <a:pt x="32583" y="3566545"/>
                  <a:pt x="1033" y="2292638"/>
                </a:cubicBezTo>
                <a:cubicBezTo>
                  <a:pt x="-35023" y="836743"/>
                  <a:pt x="880886" y="23854"/>
                  <a:pt x="1594209" y="23854"/>
                </a:cubicBezTo>
                <a:cubicBezTo>
                  <a:pt x="1590120" y="19819"/>
                  <a:pt x="1558153" y="15785"/>
                  <a:pt x="1554064" y="11750"/>
                </a:cubicBez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
        <p:nvSpPr>
          <p:cNvPr id="19" name="Title 1">
            <a:extLst>
              <a:ext uri="{FF2B5EF4-FFF2-40B4-BE49-F238E27FC236}">
                <a16:creationId xmlns:a16="http://schemas.microsoft.com/office/drawing/2014/main" id="{2AC78A4D-01A3-43A6-BE82-E64E2BF16D65}"/>
              </a:ext>
            </a:extLst>
          </p:cNvPr>
          <p:cNvSpPr>
            <a:spLocks noGrp="1"/>
          </p:cNvSpPr>
          <p:nvPr>
            <p:ph type="title"/>
          </p:nvPr>
        </p:nvSpPr>
        <p:spPr>
          <a:xfrm>
            <a:off x="839788" y="457200"/>
            <a:ext cx="3932237" cy="1442729"/>
          </a:xfrm>
        </p:spPr>
        <p:txBody>
          <a:bodyPr anchor="b"/>
          <a:lstStyle>
            <a:lvl1pPr>
              <a:defRPr sz="3200"/>
            </a:lvl1pPr>
          </a:lstStyle>
          <a:p>
            <a:r>
              <a:rPr lang="en-US"/>
              <a:t>Click to edit Master title style</a:t>
            </a:r>
          </a:p>
        </p:txBody>
      </p:sp>
      <p:sp>
        <p:nvSpPr>
          <p:cNvPr id="20" name="Text Placeholder 3">
            <a:extLst>
              <a:ext uri="{FF2B5EF4-FFF2-40B4-BE49-F238E27FC236}">
                <a16:creationId xmlns:a16="http://schemas.microsoft.com/office/drawing/2014/main" id="{E6544955-4597-4E52-9C7E-8AEB5D2A4983}"/>
              </a:ext>
            </a:extLst>
          </p:cNvPr>
          <p:cNvSpPr>
            <a:spLocks noGrp="1"/>
          </p:cNvSpPr>
          <p:nvPr>
            <p:ph type="body" sz="half" idx="2"/>
          </p:nvPr>
        </p:nvSpPr>
        <p:spPr>
          <a:xfrm>
            <a:off x="839788" y="2356700"/>
            <a:ext cx="3932237" cy="3512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02305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
        <p:nvSpPr>
          <p:cNvPr id="19" name="Title 1">
            <a:extLst>
              <a:ext uri="{FF2B5EF4-FFF2-40B4-BE49-F238E27FC236}">
                <a16:creationId xmlns:a16="http://schemas.microsoft.com/office/drawing/2014/main" id="{2AC78A4D-01A3-43A6-BE82-E64E2BF16D65}"/>
              </a:ext>
            </a:extLst>
          </p:cNvPr>
          <p:cNvSpPr>
            <a:spLocks noGrp="1"/>
          </p:cNvSpPr>
          <p:nvPr>
            <p:ph type="title"/>
          </p:nvPr>
        </p:nvSpPr>
        <p:spPr>
          <a:xfrm>
            <a:off x="839788" y="457200"/>
            <a:ext cx="3932237" cy="1442729"/>
          </a:xfrm>
        </p:spPr>
        <p:txBody>
          <a:bodyPr anchor="b"/>
          <a:lstStyle>
            <a:lvl1pPr>
              <a:defRPr sz="3200"/>
            </a:lvl1pPr>
          </a:lstStyle>
          <a:p>
            <a:r>
              <a:rPr lang="en-US"/>
              <a:t>Click to edit Master title style</a:t>
            </a:r>
          </a:p>
        </p:txBody>
      </p:sp>
      <p:sp>
        <p:nvSpPr>
          <p:cNvPr id="20" name="Text Placeholder 3">
            <a:extLst>
              <a:ext uri="{FF2B5EF4-FFF2-40B4-BE49-F238E27FC236}">
                <a16:creationId xmlns:a16="http://schemas.microsoft.com/office/drawing/2014/main" id="{E6544955-4597-4E52-9C7E-8AEB5D2A4983}"/>
              </a:ext>
            </a:extLst>
          </p:cNvPr>
          <p:cNvSpPr>
            <a:spLocks noGrp="1"/>
          </p:cNvSpPr>
          <p:nvPr>
            <p:ph type="body" sz="half" idx="2"/>
          </p:nvPr>
        </p:nvSpPr>
        <p:spPr>
          <a:xfrm>
            <a:off x="839788" y="2356700"/>
            <a:ext cx="3932237" cy="3512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28A6791-A2CB-40CE-AEF5-A729106DA43B}"/>
              </a:ext>
            </a:extLst>
          </p:cNvPr>
          <p:cNvSpPr>
            <a:spLocks noGrp="1"/>
          </p:cNvSpPr>
          <p:nvPr>
            <p:ph idx="1"/>
          </p:nvPr>
        </p:nvSpPr>
        <p:spPr>
          <a:xfrm>
            <a:off x="5183188" y="457201"/>
            <a:ext cx="6653212"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475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18" name="Graphic 19">
            <a:extLst>
              <a:ext uri="{FF2B5EF4-FFF2-40B4-BE49-F238E27FC236}">
                <a16:creationId xmlns:a16="http://schemas.microsoft.com/office/drawing/2014/main" id="{436C4D92-1746-4D54-8232-468DFF66CF79}"/>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19" name="Title 6">
            <a:extLst>
              <a:ext uri="{FF2B5EF4-FFF2-40B4-BE49-F238E27FC236}">
                <a16:creationId xmlns:a16="http://schemas.microsoft.com/office/drawing/2014/main" id="{E77FD51D-3B1F-4D51-8A61-6CF8222774BD}"/>
              </a:ext>
            </a:extLst>
          </p:cNvPr>
          <p:cNvSpPr>
            <a:spLocks noGrp="1"/>
          </p:cNvSpPr>
          <p:nvPr>
            <p:ph type="title"/>
          </p:nvPr>
        </p:nvSpPr>
        <p:spPr>
          <a:xfrm>
            <a:off x="838200" y="365126"/>
            <a:ext cx="9050518" cy="945498"/>
          </a:xfrm>
        </p:spPr>
        <p:txBody>
          <a:bodyPr/>
          <a:lstStyle/>
          <a:p>
            <a:r>
              <a:rPr lang="en-US"/>
              <a:t>Click to edit Master title style</a:t>
            </a:r>
          </a:p>
        </p:txBody>
      </p:sp>
    </p:spTree>
    <p:extLst>
      <p:ext uri="{BB962C8B-B14F-4D97-AF65-F5344CB8AC3E}">
        <p14:creationId xmlns:p14="http://schemas.microsoft.com/office/powerpoint/2010/main" val="4236564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Tree>
    <p:extLst>
      <p:ext uri="{BB962C8B-B14F-4D97-AF65-F5344CB8AC3E}">
        <p14:creationId xmlns:p14="http://schemas.microsoft.com/office/powerpoint/2010/main" val="1414157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12A714F2-A8EC-40F7-ACFF-A00E1DD10C56}"/>
              </a:ext>
            </a:extLst>
          </p:cNvPr>
          <p:cNvSpPr>
            <a:spLocks noGrp="1"/>
          </p:cNvSpPr>
          <p:nvPr>
            <p:ph type="pic" sz="quarter" idx="13"/>
          </p:nvPr>
        </p:nvSpPr>
        <p:spPr>
          <a:xfrm>
            <a:off x="912412" y="2373273"/>
            <a:ext cx="11271651" cy="2549580"/>
          </a:xfrm>
          <a:custGeom>
            <a:avLst/>
            <a:gdLst>
              <a:gd name="connsiteX0" fmla="*/ 1257522 w 11271651"/>
              <a:gd name="connsiteY0" fmla="*/ 0 h 2549580"/>
              <a:gd name="connsiteX1" fmla="*/ 7117931 w 11271651"/>
              <a:gd name="connsiteY1" fmla="*/ 0 h 2549580"/>
              <a:gd name="connsiteX2" fmla="*/ 7133189 w 11271651"/>
              <a:gd name="connsiteY2" fmla="*/ 37934 h 2549580"/>
              <a:gd name="connsiteX3" fmla="*/ 7567673 w 11271651"/>
              <a:gd name="connsiteY3" fmla="*/ 284761 h 2549580"/>
              <a:gd name="connsiteX4" fmla="*/ 11271651 w 11271651"/>
              <a:gd name="connsiteY4" fmla="*/ 284761 h 2549580"/>
              <a:gd name="connsiteX5" fmla="*/ 11271651 w 11271651"/>
              <a:gd name="connsiteY5" fmla="*/ 2292367 h 2549580"/>
              <a:gd name="connsiteX6" fmla="*/ 3360838 w 11271651"/>
              <a:gd name="connsiteY6" fmla="*/ 2292367 h 2549580"/>
              <a:gd name="connsiteX7" fmla="*/ 3027059 w 11271651"/>
              <a:gd name="connsiteY7" fmla="*/ 2473692 h 2549580"/>
              <a:gd name="connsiteX8" fmla="*/ 2997435 w 11271651"/>
              <a:gd name="connsiteY8" fmla="*/ 2549580 h 2549580"/>
              <a:gd name="connsiteX9" fmla="*/ 1257522 w 11271651"/>
              <a:gd name="connsiteY9" fmla="*/ 2549580 h 2549580"/>
              <a:gd name="connsiteX10" fmla="*/ 0 w 11271651"/>
              <a:gd name="connsiteY10" fmla="*/ 1291940 h 2549580"/>
              <a:gd name="connsiteX11" fmla="*/ 0 w 11271651"/>
              <a:gd name="connsiteY11" fmla="*/ 1257641 h 2549580"/>
              <a:gd name="connsiteX12" fmla="*/ 1257522 w 11271651"/>
              <a:gd name="connsiteY12" fmla="*/ 0 h 254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1651" h="2549580">
                <a:moveTo>
                  <a:pt x="1257522" y="0"/>
                </a:moveTo>
                <a:lnTo>
                  <a:pt x="7117931" y="0"/>
                </a:lnTo>
                <a:lnTo>
                  <a:pt x="7133189" y="37934"/>
                </a:lnTo>
                <a:cubicBezTo>
                  <a:pt x="7196165" y="161665"/>
                  <a:pt x="7320847" y="284761"/>
                  <a:pt x="7567673" y="284761"/>
                </a:cubicBezTo>
                <a:lnTo>
                  <a:pt x="11271651" y="284761"/>
                </a:lnTo>
                <a:lnTo>
                  <a:pt x="11271651" y="2292367"/>
                </a:lnTo>
                <a:lnTo>
                  <a:pt x="3360838" y="2292367"/>
                </a:lnTo>
                <a:cubicBezTo>
                  <a:pt x="3357507" y="2292367"/>
                  <a:pt x="3127793" y="2295282"/>
                  <a:pt x="3027059" y="2473692"/>
                </a:cubicBezTo>
                <a:lnTo>
                  <a:pt x="2997435" y="2549580"/>
                </a:lnTo>
                <a:lnTo>
                  <a:pt x="1257522" y="2549580"/>
                </a:lnTo>
                <a:cubicBezTo>
                  <a:pt x="1257522" y="2549580"/>
                  <a:pt x="0" y="2549580"/>
                  <a:pt x="0" y="1291940"/>
                </a:cubicBezTo>
                <a:lnTo>
                  <a:pt x="0" y="1257641"/>
                </a:lnTo>
                <a:cubicBezTo>
                  <a:pt x="0" y="1257641"/>
                  <a:pt x="0" y="0"/>
                  <a:pt x="1257522" y="0"/>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34" name="Oval 33">
            <a:extLst>
              <a:ext uri="{FF2B5EF4-FFF2-40B4-BE49-F238E27FC236}">
                <a16:creationId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Graphic 12">
            <a:extLst>
              <a:ext uri="{FF2B5EF4-FFF2-40B4-BE49-F238E27FC236}">
                <a16:creationId xmlns:a16="http://schemas.microsoft.com/office/drawing/2014/main"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10" name="Freeform: Shape 9">
            <a:extLst>
              <a:ext uri="{FF2B5EF4-FFF2-40B4-BE49-F238E27FC236}">
                <a16:creationId xmlns:a16="http://schemas.microsoft.com/office/drawing/2014/main"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dirty="0"/>
          </a:p>
        </p:txBody>
      </p:sp>
      <p:sp>
        <p:nvSpPr>
          <p:cNvPr id="25" name="Freeform: Shape 24">
            <a:extLst>
              <a:ext uri="{FF2B5EF4-FFF2-40B4-BE49-F238E27FC236}">
                <a16:creationId xmlns:a16="http://schemas.microsoft.com/office/drawing/2014/main"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dirty="0"/>
          </a:p>
        </p:txBody>
      </p:sp>
      <p:sp>
        <p:nvSpPr>
          <p:cNvPr id="2" name="Title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7" y="793172"/>
            <a:ext cx="9144000" cy="655621"/>
          </a:xfrm>
        </p:spPr>
        <p:txBody>
          <a:bodyPr anchor="b">
            <a:normAutofit/>
          </a:bodyPr>
          <a:lstStyle>
            <a:lvl1pPr algn="l">
              <a:defRPr sz="4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a16="http://schemas.microsoft.com/office/drawing/2014/main" id="{0F2EFCC6-4D5A-4B43-A534-1A868887BC7F}"/>
              </a:ext>
            </a:extLst>
          </p:cNvPr>
          <p:cNvSpPr>
            <a:spLocks noGrp="1"/>
          </p:cNvSpPr>
          <p:nvPr>
            <p:ph type="subTitle" idx="1"/>
          </p:nvPr>
        </p:nvSpPr>
        <p:spPr>
          <a:xfrm>
            <a:off x="795772" y="1877051"/>
            <a:ext cx="6843278" cy="496223"/>
          </a:xfrm>
        </p:spPr>
        <p:txBody>
          <a:bodyPr>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
        <p:nvSpPr>
          <p:cNvPr id="4" name="Date Placeholder 3">
            <a:extLst>
              <a:ext uri="{FF2B5EF4-FFF2-40B4-BE49-F238E27FC236}">
                <a16:creationId xmlns:a16="http://schemas.microsoft.com/office/drawing/2014/main" id="{0FD10BB4-D57E-4372-8E10-AC15DC09615A}"/>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66020939-F172-405E-A418-A87CE5D908B7}"/>
              </a:ext>
            </a:extLst>
          </p:cNvPr>
          <p:cNvSpPr>
            <a:spLocks noGrp="1"/>
          </p:cNvSpPr>
          <p:nvPr>
            <p:ph type="ftr" sz="quarter" idx="11"/>
          </p:nvPr>
        </p:nvSpPr>
        <p:spPr>
          <a:xfrm>
            <a:off x="812290" y="5797769"/>
            <a:ext cx="3808348" cy="365125"/>
          </a:xfrm>
          <a:prstGeom prst="rect">
            <a:avLst/>
          </a:prstGeom>
        </p:spPr>
        <p:txBody>
          <a:bodyPr/>
          <a:lstStyle/>
          <a:p>
            <a:r>
              <a:rPr lang="en-US" dirty="0"/>
              <a:t>ADD A FOOTER</a:t>
            </a:r>
            <a:endParaRPr lang="ru-RU" dirty="0"/>
          </a:p>
        </p:txBody>
      </p:sp>
      <p:sp>
        <p:nvSpPr>
          <p:cNvPr id="24" name="Graphic 22">
            <a:extLst>
              <a:ext uri="{FF2B5EF4-FFF2-40B4-BE49-F238E27FC236}">
                <a16:creationId xmlns:a16="http://schemas.microsoft.com/office/drawing/2014/main" id="{4EE1436E-33B5-4388-87D8-2D0633CC3CE7}"/>
              </a:ext>
            </a:extLst>
          </p:cNvPr>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9" name="Freeform: Shape 8">
            <a:extLst>
              <a:ext uri="{FF2B5EF4-FFF2-40B4-BE49-F238E27FC236}">
                <a16:creationId xmlns:a16="http://schemas.microsoft.com/office/drawing/2014/main"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dirty="0"/>
          </a:p>
        </p:txBody>
      </p:sp>
      <p:sp>
        <p:nvSpPr>
          <p:cNvPr id="6" name="Slide Number Placeholder 5">
            <a:extLst>
              <a:ext uri="{FF2B5EF4-FFF2-40B4-BE49-F238E27FC236}">
                <a16:creationId xmlns:a16="http://schemas.microsoft.com/office/drawing/2014/main" id="{E0210624-61F8-48B2-BD00-D3BC39DEBDCF}"/>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6" name="Freeform: Shape 35">
            <a:extLst>
              <a:ext uri="{FF2B5EF4-FFF2-40B4-BE49-F238E27FC236}">
                <a16:creationId xmlns:a16="http://schemas.microsoft.com/office/drawing/2014/main"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0" name="Freeform: Shape 29">
            <a:extLst>
              <a:ext uri="{FF2B5EF4-FFF2-40B4-BE49-F238E27FC236}">
                <a16:creationId xmlns:a16="http://schemas.microsoft.com/office/drawing/2014/main"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dirty="0"/>
          </a:p>
        </p:txBody>
      </p:sp>
    </p:spTree>
    <p:extLst>
      <p:ext uri="{BB962C8B-B14F-4D97-AF65-F5344CB8AC3E}">
        <p14:creationId xmlns:p14="http://schemas.microsoft.com/office/powerpoint/2010/main" val="21397046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5A97CE06-9ECC-4438-8B22-B58B27F2B5FA}"/>
              </a:ext>
            </a:extLst>
          </p:cNvPr>
          <p:cNvSpPr>
            <a:spLocks noGrp="1"/>
          </p:cNvSpPr>
          <p:nvPr>
            <p:ph type="pic" sz="quarter" idx="15"/>
          </p:nvPr>
        </p:nvSpPr>
        <p:spPr>
          <a:xfrm>
            <a:off x="1396781" y="0"/>
            <a:ext cx="3894833" cy="5656330"/>
          </a:xfrm>
          <a:custGeom>
            <a:avLst/>
            <a:gdLst>
              <a:gd name="connsiteX0" fmla="*/ 691654 w 3894833"/>
              <a:gd name="connsiteY0" fmla="*/ 0 h 5656330"/>
              <a:gd name="connsiteX1" fmla="*/ 925166 w 3894833"/>
              <a:gd name="connsiteY1" fmla="*/ 0 h 5656330"/>
              <a:gd name="connsiteX2" fmla="*/ 925166 w 3894833"/>
              <a:gd name="connsiteY2" fmla="*/ 1025424 h 5656330"/>
              <a:gd name="connsiteX3" fmla="*/ 1184060 w 3894833"/>
              <a:gd name="connsiteY3" fmla="*/ 1289394 h 5656330"/>
              <a:gd name="connsiteX4" fmla="*/ 1194212 w 3894833"/>
              <a:gd name="connsiteY4" fmla="*/ 1289394 h 5656330"/>
              <a:gd name="connsiteX5" fmla="*/ 1453107 w 3894833"/>
              <a:gd name="connsiteY5" fmla="*/ 1025424 h 5656330"/>
              <a:gd name="connsiteX6" fmla="*/ 1453107 w 3894833"/>
              <a:gd name="connsiteY6" fmla="*/ 0 h 5656330"/>
              <a:gd name="connsiteX7" fmla="*/ 3894833 w 3894833"/>
              <a:gd name="connsiteY7" fmla="*/ 0 h 5656330"/>
              <a:gd name="connsiteX8" fmla="*/ 3894833 w 3894833"/>
              <a:gd name="connsiteY8" fmla="*/ 3731122 h 5656330"/>
              <a:gd name="connsiteX9" fmla="*/ 2110494 w 3894833"/>
              <a:gd name="connsiteY9" fmla="*/ 5656330 h 5656330"/>
              <a:gd name="connsiteX10" fmla="*/ 1842717 w 3894833"/>
              <a:gd name="connsiteY10" fmla="*/ 5656330 h 5656330"/>
              <a:gd name="connsiteX11" fmla="*/ 0 w 3894833"/>
              <a:gd name="connsiteY11" fmla="*/ 3731122 h 5656330"/>
              <a:gd name="connsiteX12" fmla="*/ 0 w 3894833"/>
              <a:gd name="connsiteY12" fmla="*/ 2120572 h 5656330"/>
              <a:gd name="connsiteX13" fmla="*/ 7266 w 3894833"/>
              <a:gd name="connsiteY13" fmla="*/ 2123266 h 5656330"/>
              <a:gd name="connsiteX14" fmla="*/ 171328 w 3894833"/>
              <a:gd name="connsiteY14" fmla="*/ 2144761 h 5656330"/>
              <a:gd name="connsiteX15" fmla="*/ 189095 w 3894833"/>
              <a:gd name="connsiteY15" fmla="*/ 2144761 h 5656330"/>
              <a:gd name="connsiteX16" fmla="*/ 691654 w 3894833"/>
              <a:gd name="connsiteY16" fmla="*/ 1639663 h 56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4833" h="5656330">
                <a:moveTo>
                  <a:pt x="691654" y="0"/>
                </a:moveTo>
                <a:lnTo>
                  <a:pt x="925166" y="0"/>
                </a:lnTo>
                <a:lnTo>
                  <a:pt x="925166" y="1025424"/>
                </a:lnTo>
                <a:cubicBezTo>
                  <a:pt x="925166" y="1025424"/>
                  <a:pt x="925166" y="1289394"/>
                  <a:pt x="1184060" y="1289394"/>
                </a:cubicBezTo>
                <a:lnTo>
                  <a:pt x="1194212" y="1289394"/>
                </a:lnTo>
                <a:cubicBezTo>
                  <a:pt x="1194212" y="1289394"/>
                  <a:pt x="1453107" y="1289394"/>
                  <a:pt x="1453107" y="1025424"/>
                </a:cubicBezTo>
                <a:lnTo>
                  <a:pt x="1453107" y="0"/>
                </a:lnTo>
                <a:lnTo>
                  <a:pt x="3894833" y="0"/>
                </a:lnTo>
                <a:lnTo>
                  <a:pt x="3894833" y="3731122"/>
                </a:lnTo>
                <a:cubicBezTo>
                  <a:pt x="3894833" y="3731122"/>
                  <a:pt x="3894833" y="5562417"/>
                  <a:pt x="2110494" y="5656330"/>
                </a:cubicBezTo>
                <a:lnTo>
                  <a:pt x="1842717" y="5656330"/>
                </a:lnTo>
                <a:cubicBezTo>
                  <a:pt x="1467066" y="5628410"/>
                  <a:pt x="0" y="5413934"/>
                  <a:pt x="0" y="3731122"/>
                </a:cubicBezTo>
                <a:lnTo>
                  <a:pt x="0" y="2120572"/>
                </a:lnTo>
                <a:lnTo>
                  <a:pt x="7266" y="2123266"/>
                </a:lnTo>
                <a:cubicBezTo>
                  <a:pt x="54929" y="2136948"/>
                  <a:pt x="109301" y="2144761"/>
                  <a:pt x="171328" y="2144761"/>
                </a:cubicBezTo>
                <a:lnTo>
                  <a:pt x="189095" y="2144761"/>
                </a:lnTo>
                <a:cubicBezTo>
                  <a:pt x="194172" y="2144761"/>
                  <a:pt x="691654" y="2138415"/>
                  <a:pt x="691654" y="1639663"/>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24" name="Oval 23">
            <a:extLst>
              <a:ext uri="{FF2B5EF4-FFF2-40B4-BE49-F238E27FC236}">
                <a16:creationId xmlns:a16="http://schemas.microsoft.com/office/drawing/2014/main" id="{CE8B26E3-C9CA-4CFF-8221-19518F497FF4}"/>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Graphic 12">
            <a:extLst>
              <a:ext uri="{FF2B5EF4-FFF2-40B4-BE49-F238E27FC236}">
                <a16:creationId xmlns:a16="http://schemas.microsoft.com/office/drawing/2014/main" id="{A9957602-C843-44E0-A93F-66AF5A6A0F0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7242568A-7F20-40F2-9490-E3BC7466DA0D}"/>
              </a:ext>
            </a:extLst>
          </p:cNvPr>
          <p:cNvSpPr>
            <a:spLocks noGrp="1"/>
          </p:cNvSpPr>
          <p:nvPr>
            <p:ph type="title" hasCustomPrompt="1"/>
          </p:nvPr>
        </p:nvSpPr>
        <p:spPr>
          <a:xfrm>
            <a:off x="6910023" y="908050"/>
            <a:ext cx="4503295" cy="782638"/>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0" name="Freeform: Shape 9">
            <a:extLst>
              <a:ext uri="{FF2B5EF4-FFF2-40B4-BE49-F238E27FC236}">
                <a16:creationId xmlns:a16="http://schemas.microsoft.com/office/drawing/2014/main" id="{7492975F-6F5D-4157-A751-54BACCCF1800}"/>
              </a:ext>
            </a:extLst>
          </p:cNvPr>
          <p:cNvSpPr/>
          <p:nvPr/>
        </p:nvSpPr>
        <p:spPr>
          <a:xfrm>
            <a:off x="5492146" y="-12675"/>
            <a:ext cx="545708" cy="3819957"/>
          </a:xfrm>
          <a:custGeom>
            <a:avLst/>
            <a:gdLst>
              <a:gd name="connsiteX0" fmla="*/ 12675 w 545708"/>
              <a:gd name="connsiteY0" fmla="*/ 12675 h 3819957"/>
              <a:gd name="connsiteX1" fmla="*/ 12675 w 545708"/>
              <a:gd name="connsiteY1" fmla="*/ 3550894 h 3819957"/>
              <a:gd name="connsiteX2" fmla="*/ 271569 w 545708"/>
              <a:gd name="connsiteY2" fmla="*/ 3814865 h 3819957"/>
              <a:gd name="connsiteX3" fmla="*/ 281722 w 545708"/>
              <a:gd name="connsiteY3" fmla="*/ 3814865 h 3819957"/>
              <a:gd name="connsiteX4" fmla="*/ 540616 w 545708"/>
              <a:gd name="connsiteY4" fmla="*/ 3550894 h 3819957"/>
              <a:gd name="connsiteX5" fmla="*/ 540616 w 545708"/>
              <a:gd name="connsiteY5" fmla="*/ 12675 h 3819957"/>
              <a:gd name="connsiteX6" fmla="*/ 12675 w 545708"/>
              <a:gd name="connsiteY6" fmla="*/ 12675 h 381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08" h="3819957">
                <a:moveTo>
                  <a:pt x="12675" y="12675"/>
                </a:moveTo>
                <a:lnTo>
                  <a:pt x="12675" y="3550894"/>
                </a:lnTo>
                <a:cubicBezTo>
                  <a:pt x="12675" y="3550894"/>
                  <a:pt x="12675" y="3814865"/>
                  <a:pt x="271569" y="3814865"/>
                </a:cubicBezTo>
                <a:lnTo>
                  <a:pt x="281722" y="3814865"/>
                </a:lnTo>
                <a:cubicBezTo>
                  <a:pt x="281722" y="3814865"/>
                  <a:pt x="540616" y="3814865"/>
                  <a:pt x="540616" y="3550894"/>
                </a:cubicBezTo>
                <a:lnTo>
                  <a:pt x="540616" y="12675"/>
                </a:lnTo>
                <a:lnTo>
                  <a:pt x="12675" y="12675"/>
                </a:lnTo>
                <a:close/>
              </a:path>
            </a:pathLst>
          </a:custGeom>
          <a:solidFill>
            <a:schemeClr val="accent1"/>
          </a:solidFill>
          <a:ln w="12684"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6C50EDEB-35C1-4DED-A608-A0EAA8DE5404}"/>
              </a:ext>
            </a:extLst>
          </p:cNvPr>
          <p:cNvSpPr/>
          <p:nvPr/>
        </p:nvSpPr>
        <p:spPr>
          <a:xfrm>
            <a:off x="5479455" y="-12675"/>
            <a:ext cx="571090" cy="3832648"/>
          </a:xfrm>
          <a:custGeom>
            <a:avLst/>
            <a:gdLst>
              <a:gd name="connsiteX0" fmla="*/ 540616 w 571089"/>
              <a:gd name="connsiteY0" fmla="*/ 12675 h 3832648"/>
              <a:gd name="connsiteX1" fmla="*/ 540616 w 571089"/>
              <a:gd name="connsiteY1" fmla="*/ 3550894 h 3832648"/>
              <a:gd name="connsiteX2" fmla="*/ 294413 w 571089"/>
              <a:gd name="connsiteY2" fmla="*/ 3802174 h 3832648"/>
              <a:gd name="connsiteX3" fmla="*/ 284260 w 571089"/>
              <a:gd name="connsiteY3" fmla="*/ 3802174 h 3832648"/>
              <a:gd name="connsiteX4" fmla="*/ 38056 w 571089"/>
              <a:gd name="connsiteY4" fmla="*/ 3550894 h 3832648"/>
              <a:gd name="connsiteX5" fmla="*/ 38056 w 571089"/>
              <a:gd name="connsiteY5" fmla="*/ 12675 h 3832648"/>
              <a:gd name="connsiteX6" fmla="*/ 12675 w 571089"/>
              <a:gd name="connsiteY6" fmla="*/ 12675 h 3832648"/>
              <a:gd name="connsiteX7" fmla="*/ 12675 w 571089"/>
              <a:gd name="connsiteY7" fmla="*/ 3550894 h 3832648"/>
              <a:gd name="connsiteX8" fmla="*/ 284260 w 571089"/>
              <a:gd name="connsiteY8" fmla="*/ 3827556 h 3832648"/>
              <a:gd name="connsiteX9" fmla="*/ 294413 w 571089"/>
              <a:gd name="connsiteY9" fmla="*/ 3827556 h 3832648"/>
              <a:gd name="connsiteX10" fmla="*/ 565998 w 571089"/>
              <a:gd name="connsiteY10" fmla="*/ 3550894 h 3832648"/>
              <a:gd name="connsiteX11" fmla="*/ 565998 w 571089"/>
              <a:gd name="connsiteY11" fmla="*/ 12675 h 3832648"/>
              <a:gd name="connsiteX12" fmla="*/ 540616 w 571089"/>
              <a:gd name="connsiteY12" fmla="*/ 12675 h 383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089" h="3832648">
                <a:moveTo>
                  <a:pt x="540616" y="12675"/>
                </a:moveTo>
                <a:lnTo>
                  <a:pt x="540616" y="3550894"/>
                </a:lnTo>
                <a:cubicBezTo>
                  <a:pt x="540616" y="3798367"/>
                  <a:pt x="304565" y="3802174"/>
                  <a:pt x="294413" y="3802174"/>
                </a:cubicBezTo>
                <a:lnTo>
                  <a:pt x="284260" y="3802174"/>
                </a:lnTo>
                <a:cubicBezTo>
                  <a:pt x="41864" y="3802174"/>
                  <a:pt x="38056" y="3561047"/>
                  <a:pt x="38056" y="3550894"/>
                </a:cubicBezTo>
                <a:lnTo>
                  <a:pt x="38056" y="12675"/>
                </a:lnTo>
                <a:lnTo>
                  <a:pt x="12675" y="12675"/>
                </a:lnTo>
                <a:lnTo>
                  <a:pt x="12675" y="3550894"/>
                </a:lnTo>
                <a:cubicBezTo>
                  <a:pt x="12675" y="3553433"/>
                  <a:pt x="15213" y="3827556"/>
                  <a:pt x="284260" y="3827556"/>
                </a:cubicBezTo>
                <a:lnTo>
                  <a:pt x="294413" y="3827556"/>
                </a:lnTo>
                <a:cubicBezTo>
                  <a:pt x="296951" y="3827556"/>
                  <a:pt x="565998" y="3825017"/>
                  <a:pt x="565998" y="3550894"/>
                </a:cubicBezTo>
                <a:lnTo>
                  <a:pt x="565998" y="12675"/>
                </a:lnTo>
                <a:lnTo>
                  <a:pt x="540616" y="12675"/>
                </a:lnTo>
                <a:close/>
              </a:path>
            </a:pathLst>
          </a:custGeom>
          <a:solidFill>
            <a:schemeClr val="bg1"/>
          </a:solidFill>
          <a:ln w="12684" cap="flat">
            <a:noFill/>
            <a:prstDash val="solid"/>
            <a:miter/>
          </a:ln>
        </p:spPr>
        <p:txBody>
          <a:bodyPr rtlCol="0" anchor="ctr"/>
          <a:lstStyle/>
          <a:p>
            <a:endParaRPr lang="ru-RU" dirty="0"/>
          </a:p>
        </p:txBody>
      </p:sp>
      <p:sp>
        <p:nvSpPr>
          <p:cNvPr id="16" name="Text Placeholder 14">
            <a:extLst>
              <a:ext uri="{FF2B5EF4-FFF2-40B4-BE49-F238E27FC236}">
                <a16:creationId xmlns:a16="http://schemas.microsoft.com/office/drawing/2014/main" id="{F469DEB5-CC79-4D71-8360-0B10B34244B7}"/>
              </a:ext>
            </a:extLst>
          </p:cNvPr>
          <p:cNvSpPr>
            <a:spLocks noGrp="1"/>
          </p:cNvSpPr>
          <p:nvPr userDrawn="1">
            <p:ph type="body" sz="quarter" idx="13"/>
          </p:nvPr>
        </p:nvSpPr>
        <p:spPr>
          <a:xfrm>
            <a:off x="6910023" y="2050475"/>
            <a:ext cx="4548187" cy="639683"/>
          </a:xfrm>
        </p:spPr>
        <p:txBody>
          <a:bodyPr>
            <a:normAutofit/>
          </a:bodyPr>
          <a:lstStyle>
            <a:lvl1pPr marL="0" indent="0">
              <a:buNone/>
              <a:defRPr sz="1800" b="1" i="0"/>
            </a:lvl1pPr>
          </a:lstStyle>
          <a:p>
            <a:pPr lvl="0"/>
            <a:r>
              <a:rPr lang="en-US"/>
              <a:t>Click to edit Master text styles</a:t>
            </a:r>
          </a:p>
        </p:txBody>
      </p:sp>
      <p:sp>
        <p:nvSpPr>
          <p:cNvPr id="17" name="Text Placeholder 14">
            <a:extLst>
              <a:ext uri="{FF2B5EF4-FFF2-40B4-BE49-F238E27FC236}">
                <a16:creationId xmlns:a16="http://schemas.microsoft.com/office/drawing/2014/main" id="{9EE0722D-F13C-4FFB-9E31-CC024B92E6CD}"/>
              </a:ext>
            </a:extLst>
          </p:cNvPr>
          <p:cNvSpPr>
            <a:spLocks noGrp="1"/>
          </p:cNvSpPr>
          <p:nvPr userDrawn="1">
            <p:ph type="body" sz="quarter" idx="14"/>
          </p:nvPr>
        </p:nvSpPr>
        <p:spPr>
          <a:xfrm>
            <a:off x="6910023" y="2839714"/>
            <a:ext cx="4548187" cy="2916952"/>
          </a:xfrm>
        </p:spPr>
        <p:txBody>
          <a:bodyPr>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a:r>
              <a:rPr lang="en-US"/>
              <a:t>Click to edit Master text styles</a:t>
            </a:r>
          </a:p>
        </p:txBody>
      </p:sp>
      <p:sp>
        <p:nvSpPr>
          <p:cNvPr id="3" name="Graphic 22">
            <a:extLst>
              <a:ext uri="{FF2B5EF4-FFF2-40B4-BE49-F238E27FC236}">
                <a16:creationId xmlns:a16="http://schemas.microsoft.com/office/drawing/2014/main" id="{827885C7-FA6F-4513-83BC-BEAD42F63D5B}"/>
              </a:ext>
            </a:extLst>
          </p:cNvPr>
          <p:cNvSpPr/>
          <p:nvPr userDrawn="1"/>
        </p:nvSpPr>
        <p:spPr>
          <a:xfrm>
            <a:off x="6981947" y="172667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22" name="Freeform: Shape 21">
            <a:extLst>
              <a:ext uri="{FF2B5EF4-FFF2-40B4-BE49-F238E27FC236}">
                <a16:creationId xmlns:a16="http://schemas.microsoft.com/office/drawing/2014/main" id="{30961087-B677-45AC-8D02-FEE615D17609}"/>
              </a:ext>
            </a:extLst>
          </p:cNvPr>
          <p:cNvSpPr/>
          <p:nvPr userDrawn="1"/>
        </p:nvSpPr>
        <p:spPr>
          <a:xfrm>
            <a:off x="1069371" y="-12675"/>
            <a:ext cx="1002580" cy="2144760"/>
          </a:xfrm>
          <a:custGeom>
            <a:avLst/>
            <a:gdLst>
              <a:gd name="connsiteX0" fmla="*/ 12675 w 1002580"/>
              <a:gd name="connsiteY0" fmla="*/ 12675 h 2144760"/>
              <a:gd name="connsiteX1" fmla="*/ 12675 w 1002580"/>
              <a:gd name="connsiteY1" fmla="*/ 1652337 h 2144760"/>
              <a:gd name="connsiteX2" fmla="*/ 498736 w 1002580"/>
              <a:gd name="connsiteY2" fmla="*/ 2139668 h 2144760"/>
              <a:gd name="connsiteX3" fmla="*/ 516503 w 1002580"/>
              <a:gd name="connsiteY3" fmla="*/ 2139668 h 2144760"/>
              <a:gd name="connsiteX4" fmla="*/ 1002564 w 1002580"/>
              <a:gd name="connsiteY4" fmla="*/ 1652337 h 2144760"/>
              <a:gd name="connsiteX5" fmla="*/ 1002564 w 1002580"/>
              <a:gd name="connsiteY5" fmla="*/ 12675 h 2144760"/>
              <a:gd name="connsiteX6" fmla="*/ 12675 w 1002580"/>
              <a:gd name="connsiteY6" fmla="*/ 12675 h 214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580" h="2144760">
                <a:moveTo>
                  <a:pt x="12675" y="12675"/>
                </a:moveTo>
                <a:lnTo>
                  <a:pt x="12675" y="1652337"/>
                </a:lnTo>
                <a:cubicBezTo>
                  <a:pt x="12675" y="1652337"/>
                  <a:pt x="12675" y="2139668"/>
                  <a:pt x="498736" y="2139668"/>
                </a:cubicBezTo>
                <a:lnTo>
                  <a:pt x="516503" y="2139668"/>
                </a:lnTo>
                <a:cubicBezTo>
                  <a:pt x="516503" y="2139668"/>
                  <a:pt x="1002564" y="2139668"/>
                  <a:pt x="1002564" y="1652337"/>
                </a:cubicBezTo>
                <a:lnTo>
                  <a:pt x="1002564" y="12675"/>
                </a:lnTo>
                <a:lnTo>
                  <a:pt x="12675" y="12675"/>
                </a:lnTo>
                <a:close/>
              </a:path>
            </a:pathLst>
          </a:custGeom>
          <a:solidFill>
            <a:schemeClr val="accent3"/>
          </a:solidFill>
          <a:ln w="12684" cap="flat">
            <a:noFill/>
            <a:prstDash val="solid"/>
            <a:miter/>
          </a:ln>
        </p:spPr>
        <p:txBody>
          <a:bodyPr rtlCol="0" anchor="ctr"/>
          <a:lstStyle/>
          <a:p>
            <a:endParaRPr lang="ru-RU" dirty="0"/>
          </a:p>
        </p:txBody>
      </p:sp>
    </p:spTree>
    <p:extLst>
      <p:ext uri="{BB962C8B-B14F-4D97-AF65-F5344CB8AC3E}">
        <p14:creationId xmlns:p14="http://schemas.microsoft.com/office/powerpoint/2010/main" val="1880297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D6E0F90B-941A-45B6-85DA-E0D4E7977CD8}"/>
              </a:ext>
            </a:extLst>
          </p:cNvPr>
          <p:cNvSpPr>
            <a:spLocks noGrp="1"/>
          </p:cNvSpPr>
          <p:nvPr>
            <p:ph type="pic" sz="quarter" idx="18"/>
          </p:nvPr>
        </p:nvSpPr>
        <p:spPr>
          <a:xfrm>
            <a:off x="5771770" y="1483675"/>
            <a:ext cx="6421408" cy="3438427"/>
          </a:xfrm>
          <a:custGeom>
            <a:avLst/>
            <a:gdLst>
              <a:gd name="connsiteX0" fmla="*/ 1709168 w 6421408"/>
              <a:gd name="connsiteY0" fmla="*/ 0 h 3438427"/>
              <a:gd name="connsiteX1" fmla="*/ 6421408 w 6421408"/>
              <a:gd name="connsiteY1" fmla="*/ 0 h 3438427"/>
              <a:gd name="connsiteX2" fmla="*/ 6421408 w 6421408"/>
              <a:gd name="connsiteY2" fmla="*/ 280430 h 3438427"/>
              <a:gd name="connsiteX3" fmla="*/ 5507320 w 6421408"/>
              <a:gd name="connsiteY3" fmla="*/ 280430 h 3438427"/>
              <a:gd name="connsiteX4" fmla="*/ 5322477 w 6421408"/>
              <a:gd name="connsiteY4" fmla="*/ 461067 h 3438427"/>
              <a:gd name="connsiteX5" fmla="*/ 5322477 w 6421408"/>
              <a:gd name="connsiteY5" fmla="*/ 467384 h 3438427"/>
              <a:gd name="connsiteX6" fmla="*/ 5507320 w 6421408"/>
              <a:gd name="connsiteY6" fmla="*/ 648021 h 3438427"/>
              <a:gd name="connsiteX7" fmla="*/ 6421408 w 6421408"/>
              <a:gd name="connsiteY7" fmla="*/ 648021 h 3438427"/>
              <a:gd name="connsiteX8" fmla="*/ 6421408 w 6421408"/>
              <a:gd name="connsiteY8" fmla="*/ 2672927 h 3438427"/>
              <a:gd name="connsiteX9" fmla="*/ 4918005 w 6421408"/>
              <a:gd name="connsiteY9" fmla="*/ 2672927 h 3438427"/>
              <a:gd name="connsiteX10" fmla="*/ 4642006 w 6421408"/>
              <a:gd name="connsiteY10" fmla="*/ 2943252 h 3438427"/>
              <a:gd name="connsiteX11" fmla="*/ 4642006 w 6421408"/>
              <a:gd name="connsiteY11" fmla="*/ 2949569 h 3438427"/>
              <a:gd name="connsiteX12" fmla="*/ 3297460 w 6421408"/>
              <a:gd name="connsiteY12" fmla="*/ 2949569 h 3438427"/>
              <a:gd name="connsiteX13" fmla="*/ 2831554 w 6421408"/>
              <a:gd name="connsiteY13" fmla="*/ 3411899 h 3438427"/>
              <a:gd name="connsiteX14" fmla="*/ 2831554 w 6421408"/>
              <a:gd name="connsiteY14" fmla="*/ 3428320 h 3438427"/>
              <a:gd name="connsiteX15" fmla="*/ 2831723 w 6421408"/>
              <a:gd name="connsiteY15" fmla="*/ 3434345 h 3438427"/>
              <a:gd name="connsiteX16" fmla="*/ 2831976 w 6421408"/>
              <a:gd name="connsiteY16" fmla="*/ 3438427 h 3438427"/>
              <a:gd name="connsiteX17" fmla="*/ 1709168 w 6421408"/>
              <a:gd name="connsiteY17" fmla="*/ 3438427 h 3438427"/>
              <a:gd name="connsiteX18" fmla="*/ 0 w 6421408"/>
              <a:gd name="connsiteY18" fmla="*/ 1733109 h 3438427"/>
              <a:gd name="connsiteX19" fmla="*/ 0 w 6421408"/>
              <a:gd name="connsiteY19" fmla="*/ 1705319 h 3438427"/>
              <a:gd name="connsiteX20" fmla="*/ 1709168 w 6421408"/>
              <a:gd name="connsiteY20" fmla="*/ 0 h 343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1408" h="3438427">
                <a:moveTo>
                  <a:pt x="1709168" y="0"/>
                </a:moveTo>
                <a:lnTo>
                  <a:pt x="6421408" y="0"/>
                </a:lnTo>
                <a:lnTo>
                  <a:pt x="6421408" y="280430"/>
                </a:lnTo>
                <a:lnTo>
                  <a:pt x="5507320" y="280430"/>
                </a:lnTo>
                <a:cubicBezTo>
                  <a:pt x="5507320" y="280430"/>
                  <a:pt x="5322477" y="280430"/>
                  <a:pt x="5322477" y="461067"/>
                </a:cubicBezTo>
                <a:lnTo>
                  <a:pt x="5322477" y="467384"/>
                </a:lnTo>
                <a:cubicBezTo>
                  <a:pt x="5322477" y="467384"/>
                  <a:pt x="5322477" y="648021"/>
                  <a:pt x="5507320" y="648021"/>
                </a:cubicBezTo>
                <a:lnTo>
                  <a:pt x="6421408" y="648021"/>
                </a:lnTo>
                <a:lnTo>
                  <a:pt x="6421408" y="2672927"/>
                </a:lnTo>
                <a:lnTo>
                  <a:pt x="4918005" y="2672927"/>
                </a:lnTo>
                <a:cubicBezTo>
                  <a:pt x="4915473" y="2672927"/>
                  <a:pt x="4642006" y="2675454"/>
                  <a:pt x="4642006" y="2943252"/>
                </a:cubicBezTo>
                <a:lnTo>
                  <a:pt x="4642006" y="2949569"/>
                </a:lnTo>
                <a:lnTo>
                  <a:pt x="3297460" y="2949569"/>
                </a:lnTo>
                <a:cubicBezTo>
                  <a:pt x="3292396" y="2949569"/>
                  <a:pt x="2831554" y="2954621"/>
                  <a:pt x="2831554" y="3411899"/>
                </a:cubicBezTo>
                <a:lnTo>
                  <a:pt x="2831554" y="3428320"/>
                </a:lnTo>
                <a:cubicBezTo>
                  <a:pt x="2831554" y="3428636"/>
                  <a:pt x="2831574" y="3430718"/>
                  <a:pt x="2831723" y="3434345"/>
                </a:cubicBezTo>
                <a:lnTo>
                  <a:pt x="2831976" y="3438427"/>
                </a:lnTo>
                <a:lnTo>
                  <a:pt x="1709168" y="3438427"/>
                </a:lnTo>
                <a:cubicBezTo>
                  <a:pt x="1709168" y="3438427"/>
                  <a:pt x="0" y="3438427"/>
                  <a:pt x="0" y="1733109"/>
                </a:cubicBezTo>
                <a:lnTo>
                  <a:pt x="0" y="1705319"/>
                </a:lnTo>
                <a:cubicBezTo>
                  <a:pt x="0" y="1705319"/>
                  <a:pt x="0" y="0"/>
                  <a:pt x="1709168" y="0"/>
                </a:cubicBez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7242568A-7F20-40F2-9490-E3BC7466DA0D}"/>
              </a:ext>
            </a:extLst>
          </p:cNvPr>
          <p:cNvSpPr>
            <a:spLocks noGrp="1"/>
          </p:cNvSpPr>
          <p:nvPr>
            <p:ph type="title" hasCustomPrompt="1"/>
          </p:nvPr>
        </p:nvSpPr>
        <p:spPr>
          <a:xfrm>
            <a:off x="815853" y="1231900"/>
            <a:ext cx="4503295" cy="782638"/>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8" name="Text Placeholder 14">
            <a:extLst>
              <a:ext uri="{FF2B5EF4-FFF2-40B4-BE49-F238E27FC236}">
                <a16:creationId xmlns:a16="http://schemas.microsoft.com/office/drawing/2014/main" id="{82903A57-2768-42F8-A5EA-4C19B9049850}"/>
              </a:ext>
            </a:extLst>
          </p:cNvPr>
          <p:cNvSpPr>
            <a:spLocks noGrp="1"/>
          </p:cNvSpPr>
          <p:nvPr>
            <p:ph type="body" sz="quarter" idx="15"/>
          </p:nvPr>
        </p:nvSpPr>
        <p:spPr>
          <a:xfrm>
            <a:off x="830067" y="3889184"/>
            <a:ext cx="4548187" cy="1708223"/>
          </a:xfrm>
        </p:spPr>
        <p:txBody>
          <a:bodyPr>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a:r>
              <a:rPr lang="en-US"/>
              <a:t>Click to edit Master text styles</a:t>
            </a:r>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9" name="Freeform: Shape 28">
            <a:extLst>
              <a:ext uri="{FF2B5EF4-FFF2-40B4-BE49-F238E27FC236}">
                <a16:creationId xmlns:a16="http://schemas.microsoft.com/office/drawing/2014/main" id="{E46691B2-7AF3-4CAC-A285-36444A9101D9}"/>
              </a:ext>
            </a:extLst>
          </p:cNvPr>
          <p:cNvSpPr/>
          <p:nvPr userDrawn="1"/>
        </p:nvSpPr>
        <p:spPr>
          <a:xfrm>
            <a:off x="12193179" y="4156602"/>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6" name="Freeform: Shape 25">
            <a:extLst>
              <a:ext uri="{FF2B5EF4-FFF2-40B4-BE49-F238E27FC236}">
                <a16:creationId xmlns:a16="http://schemas.microsoft.com/office/drawing/2014/main" id="{FE8ACF66-A148-4D4F-A35C-837CDC6B154D}"/>
              </a:ext>
            </a:extLst>
          </p:cNvPr>
          <p:cNvSpPr/>
          <p:nvPr userDrawn="1"/>
        </p:nvSpPr>
        <p:spPr>
          <a:xfrm>
            <a:off x="12193179" y="4682093"/>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8" name="Text Placeholder 26">
            <a:extLst>
              <a:ext uri="{FF2B5EF4-FFF2-40B4-BE49-F238E27FC236}">
                <a16:creationId xmlns:a16="http://schemas.microsoft.com/office/drawing/2014/main" id="{5F10B1F7-5633-4C8B-A868-72D9C782CBA6}"/>
              </a:ext>
            </a:extLst>
          </p:cNvPr>
          <p:cNvSpPr>
            <a:spLocks noGrp="1"/>
          </p:cNvSpPr>
          <p:nvPr userDrawn="1">
            <p:ph type="body" sz="quarter" idx="16"/>
          </p:nvPr>
        </p:nvSpPr>
        <p:spPr>
          <a:xfrm>
            <a:off x="811115" y="2374900"/>
            <a:ext cx="4565650" cy="701675"/>
          </a:xfrm>
        </p:spPr>
        <p:txBody>
          <a:bodyPr>
            <a:noAutofit/>
          </a:bodyPr>
          <a:lstStyle>
            <a:lvl1pPr marL="0" indent="0">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sp>
        <p:nvSpPr>
          <p:cNvPr id="31" name="Text Placeholder 29">
            <a:extLst>
              <a:ext uri="{FF2B5EF4-FFF2-40B4-BE49-F238E27FC236}">
                <a16:creationId xmlns:a16="http://schemas.microsoft.com/office/drawing/2014/main" id="{CBA9BCD0-48BA-4D5B-8871-61204EACE422}"/>
              </a:ext>
            </a:extLst>
          </p:cNvPr>
          <p:cNvSpPr>
            <a:spLocks noGrp="1"/>
          </p:cNvSpPr>
          <p:nvPr userDrawn="1">
            <p:ph type="body" sz="quarter" idx="17"/>
          </p:nvPr>
        </p:nvSpPr>
        <p:spPr>
          <a:xfrm>
            <a:off x="811115" y="3165301"/>
            <a:ext cx="4583113" cy="689525"/>
          </a:xfrm>
        </p:spPr>
        <p:txBody>
          <a:bodyPr/>
          <a:lstStyle>
            <a:lvl1pPr marL="0" indent="0">
              <a:buNone/>
              <a:defRPr sz="1400">
                <a:solidFill>
                  <a:schemeClr val="tx1">
                    <a:lumMod val="65000"/>
                    <a:lumOff val="35000"/>
                  </a:schemeClr>
                </a:solidFill>
              </a:defRPr>
            </a:lvl1pPr>
            <a:lvl2pPr marL="457200" indent="0">
              <a:buNone/>
              <a:defRPr sz="1400">
                <a:solidFill>
                  <a:schemeClr val="tx1">
                    <a:lumMod val="50000"/>
                    <a:lumOff val="50000"/>
                  </a:schemeClr>
                </a:solidFill>
              </a:defRPr>
            </a:lvl2pPr>
            <a:lvl3pPr marL="914400" indent="0">
              <a:buNone/>
              <a:defRPr sz="1400">
                <a:solidFill>
                  <a:schemeClr val="tx1">
                    <a:lumMod val="50000"/>
                    <a:lumOff val="50000"/>
                  </a:schemeClr>
                </a:solidFill>
              </a:defRPr>
            </a:lvl3pPr>
            <a:lvl4pPr marL="1371600" indent="0">
              <a:buNone/>
              <a:defRPr sz="1400">
                <a:solidFill>
                  <a:schemeClr val="tx1">
                    <a:lumMod val="50000"/>
                    <a:lumOff val="50000"/>
                  </a:schemeClr>
                </a:solidFill>
              </a:defRPr>
            </a:lvl4pPr>
            <a:lvl5pPr marL="1828800" indent="0">
              <a:buNone/>
              <a:defRPr sz="1400">
                <a:solidFill>
                  <a:schemeClr val="tx1">
                    <a:lumMod val="50000"/>
                    <a:lumOff val="50000"/>
                  </a:schemeClr>
                </a:solidFill>
              </a:defRPr>
            </a:lvl5pPr>
          </a:lstStyle>
          <a:p>
            <a:pPr lvl="0"/>
            <a:r>
              <a:rPr lang="en-US"/>
              <a:t>Click to edit Master text styles</a:t>
            </a:r>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2280862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6F44C9A9-0E74-4918-9B66-273196D2956C}"/>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4FD74D9D-1BEE-4A13-ABAA-5FBA5C4D1BF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831850" y="781050"/>
            <a:ext cx="10515600" cy="676275"/>
          </a:xfrm>
        </p:spPr>
        <p:txBody>
          <a:bodyPr anchor="b">
            <a:normAutofit/>
          </a:bodyPr>
          <a:lstStyle>
            <a:lvl1pPr algn="ctr">
              <a:defRPr sz="4000"/>
            </a:lvl1pPr>
          </a:lstStyle>
          <a:p>
            <a:r>
              <a:rPr lang="en-US" dirty="0"/>
              <a:t>COMPARISON</a:t>
            </a:r>
            <a:endParaRPr lang="ru-RU" dirty="0"/>
          </a:p>
        </p:txBody>
      </p:sp>
      <p:sp>
        <p:nvSpPr>
          <p:cNvPr id="3" name="Text Placeholder 2">
            <a:extLst>
              <a:ext uri="{FF2B5EF4-FFF2-40B4-BE49-F238E27FC236}">
                <a16:creationId xmlns:a16="http://schemas.microsoft.com/office/drawing/2014/main" id="{40DFDBBD-D278-4F5A-BD28-172F5B157E88}"/>
              </a:ext>
            </a:extLst>
          </p:cNvPr>
          <p:cNvSpPr>
            <a:spLocks noGrp="1"/>
          </p:cNvSpPr>
          <p:nvPr>
            <p:ph type="body" idx="1" hasCustomPrompt="1"/>
          </p:nvPr>
        </p:nvSpPr>
        <p:spPr>
          <a:xfrm>
            <a:off x="993286" y="2959593"/>
            <a:ext cx="4183650" cy="365125"/>
          </a:xfrm>
        </p:spPr>
        <p:txBody>
          <a:bodyPr>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1 TITLE</a:t>
            </a:r>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830066" y="1898650"/>
            <a:ext cx="10515599" cy="701675"/>
          </a:xfrm>
        </p:spPr>
        <p:txBody>
          <a:bodyPr>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sp>
        <p:nvSpPr>
          <p:cNvPr id="22" name="Graphic 19">
            <a:extLst>
              <a:ext uri="{FF2B5EF4-FFF2-40B4-BE49-F238E27FC236}">
                <a16:creationId xmlns:a16="http://schemas.microsoft.com/office/drawing/2014/main" id="{258EB2BC-F42B-4177-83EB-F2D2BF76129C}"/>
              </a:ext>
            </a:extLst>
          </p:cNvPr>
          <p:cNvSpPr/>
          <p:nvPr userDrawn="1"/>
        </p:nvSpPr>
        <p:spPr>
          <a:xfrm>
            <a:off x="3019044" y="1583026"/>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24" name="Text Placeholder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6155960" y="2959593"/>
            <a:ext cx="4183650" cy="365125"/>
          </a:xfrm>
        </p:spPr>
        <p:txBody>
          <a:bodyPr>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2 TITLE</a:t>
            </a:r>
          </a:p>
        </p:txBody>
      </p:sp>
      <p:sp>
        <p:nvSpPr>
          <p:cNvPr id="28" name="Text Placeholder 26">
            <a:extLst>
              <a:ext uri="{FF2B5EF4-FFF2-40B4-BE49-F238E27FC236}">
                <a16:creationId xmlns:a16="http://schemas.microsoft.com/office/drawing/2014/main" id="{D0525F80-1CD7-406E-A2B0-ACB0CD78A32C}"/>
              </a:ext>
            </a:extLst>
          </p:cNvPr>
          <p:cNvSpPr>
            <a:spLocks noGrp="1"/>
          </p:cNvSpPr>
          <p:nvPr>
            <p:ph type="body" sz="quarter" idx="20"/>
          </p:nvPr>
        </p:nvSpPr>
        <p:spPr>
          <a:xfrm>
            <a:off x="811311" y="3294245"/>
            <a:ext cx="4365625" cy="2333625"/>
          </a:xfrm>
        </p:spPr>
        <p:txBody>
          <a:bodyPr>
            <a:normAutofit/>
          </a:bodyPr>
          <a:lstStyle>
            <a:lvl1pPr marL="180000" indent="-180000">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sp>
        <p:nvSpPr>
          <p:cNvPr id="30" name="Text Placeholder 26">
            <a:extLst>
              <a:ext uri="{FF2B5EF4-FFF2-40B4-BE49-F238E27FC236}">
                <a16:creationId xmlns:a16="http://schemas.microsoft.com/office/drawing/2014/main" id="{527B617A-AB11-44E9-B2E2-53B7F35CD968}"/>
              </a:ext>
            </a:extLst>
          </p:cNvPr>
          <p:cNvSpPr>
            <a:spLocks noGrp="1"/>
          </p:cNvSpPr>
          <p:nvPr>
            <p:ph type="body" sz="quarter" idx="21"/>
          </p:nvPr>
        </p:nvSpPr>
        <p:spPr>
          <a:xfrm>
            <a:off x="5973985" y="3294245"/>
            <a:ext cx="4365625" cy="2333625"/>
          </a:xfrm>
        </p:spPr>
        <p:txBody>
          <a:bodyPr>
            <a:normAutofit/>
          </a:bodyPr>
          <a:lstStyle>
            <a:lvl1pPr marL="180000" indent="-180000">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grpSp>
        <p:nvGrpSpPr>
          <p:cNvPr id="41" name="Graphic 39">
            <a:extLst>
              <a:ext uri="{FF2B5EF4-FFF2-40B4-BE49-F238E27FC236}">
                <a16:creationId xmlns:a16="http://schemas.microsoft.com/office/drawing/2014/main" id="{F4C9083C-573A-4951-8064-8A2074E45857}"/>
              </a:ext>
            </a:extLst>
          </p:cNvPr>
          <p:cNvGrpSpPr/>
          <p:nvPr/>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E24D028E-B0C2-46BA-B6A7-734B26FEA98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1FD2C3DF-070C-48BB-8EC1-3FE31FCD20DC}"/>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F503CC8C-61AD-4DAB-B26E-509EA44669D4}"/>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8BB58BBD-BF4B-44A6-A2C8-AF1BE81D516E}"/>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602EAB3F-89ED-4532-AC15-8D6D0DE40EEB}"/>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714D3737-C4D1-46DE-A197-29A638CA1F3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Tree>
    <p:extLst>
      <p:ext uri="{BB962C8B-B14F-4D97-AF65-F5344CB8AC3E}">
        <p14:creationId xmlns:p14="http://schemas.microsoft.com/office/powerpoint/2010/main" val="682737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6BE8D45D-1E08-4F59-96CC-EA53D7CA6AB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8E968353-82DA-42A2-88B6-AEFCF124AF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5642753" y="1474969"/>
            <a:ext cx="4395258" cy="676275"/>
          </a:xfrm>
        </p:spPr>
        <p:txBody>
          <a:bodyPr anchor="b">
            <a:normAutofit/>
          </a:bodyPr>
          <a:lstStyle>
            <a:lvl1pPr algn="l">
              <a:defRPr sz="4000"/>
            </a:lvl1pPr>
          </a:lstStyle>
          <a:p>
            <a:r>
              <a:rPr lang="en-US" dirty="0"/>
              <a:t>CHART SLIDE</a:t>
            </a:r>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5649889" y="2592569"/>
            <a:ext cx="5630885" cy="70167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sp>
        <p:nvSpPr>
          <p:cNvPr id="24" name="Text Placeholder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6126385"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30%</a:t>
            </a:r>
          </a:p>
        </p:txBody>
      </p:sp>
      <p:sp>
        <p:nvSpPr>
          <p:cNvPr id="30" name="Text Placeholder 26">
            <a:extLst>
              <a:ext uri="{FF2B5EF4-FFF2-40B4-BE49-F238E27FC236}">
                <a16:creationId xmlns:a16="http://schemas.microsoft.com/office/drawing/2014/main" id="{527B617A-AB11-44E9-B2E2-53B7F35CD968}"/>
              </a:ext>
            </a:extLst>
          </p:cNvPr>
          <p:cNvSpPr>
            <a:spLocks noGrp="1"/>
          </p:cNvSpPr>
          <p:nvPr>
            <p:ph type="body" sz="quarter" idx="21" hasCustomPrompt="1"/>
          </p:nvPr>
        </p:nvSpPr>
        <p:spPr>
          <a:xfrm>
            <a:off x="6126386"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3" name="Text Placeholder 2">
            <a:extLst>
              <a:ext uri="{FF2B5EF4-FFF2-40B4-BE49-F238E27FC236}">
                <a16:creationId xmlns:a16="http://schemas.microsoft.com/office/drawing/2014/main" id="{E9080FED-3BFC-4CCC-8B5A-A2942CA5CF36}"/>
              </a:ext>
            </a:extLst>
          </p:cNvPr>
          <p:cNvSpPr>
            <a:spLocks noGrp="1"/>
          </p:cNvSpPr>
          <p:nvPr>
            <p:ph type="body" idx="22" hasCustomPrompt="1"/>
          </p:nvPr>
        </p:nvSpPr>
        <p:spPr>
          <a:xfrm>
            <a:off x="6126410"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a:t>
            </a:r>
          </a:p>
        </p:txBody>
      </p:sp>
      <p:sp>
        <p:nvSpPr>
          <p:cNvPr id="25" name="Text Placeholder 26">
            <a:extLst>
              <a:ext uri="{FF2B5EF4-FFF2-40B4-BE49-F238E27FC236}">
                <a16:creationId xmlns:a16="http://schemas.microsoft.com/office/drawing/2014/main" id="{E7EC8229-D712-4FD1-990B-9212FC211A9B}"/>
              </a:ext>
            </a:extLst>
          </p:cNvPr>
          <p:cNvSpPr>
            <a:spLocks noGrp="1"/>
          </p:cNvSpPr>
          <p:nvPr>
            <p:ph type="body" sz="quarter" idx="23" hasCustomPrompt="1"/>
          </p:nvPr>
        </p:nvSpPr>
        <p:spPr>
          <a:xfrm>
            <a:off x="6126411"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7" name="Text Placeholder 2">
            <a:extLst>
              <a:ext uri="{FF2B5EF4-FFF2-40B4-BE49-F238E27FC236}">
                <a16:creationId xmlns:a16="http://schemas.microsoft.com/office/drawing/2014/main" id="{27341020-DCB7-4CC5-BE55-AAAF421822ED}"/>
              </a:ext>
            </a:extLst>
          </p:cNvPr>
          <p:cNvSpPr>
            <a:spLocks noGrp="1"/>
          </p:cNvSpPr>
          <p:nvPr>
            <p:ph type="body" idx="24" hasCustomPrompt="1"/>
          </p:nvPr>
        </p:nvSpPr>
        <p:spPr>
          <a:xfrm>
            <a:off x="8065899"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25%</a:t>
            </a:r>
          </a:p>
        </p:txBody>
      </p:sp>
      <p:sp>
        <p:nvSpPr>
          <p:cNvPr id="29" name="Text Placeholder 26">
            <a:extLst>
              <a:ext uri="{FF2B5EF4-FFF2-40B4-BE49-F238E27FC236}">
                <a16:creationId xmlns:a16="http://schemas.microsoft.com/office/drawing/2014/main" id="{B1896019-AE20-47E2-AA66-ED9D16B2DAF7}"/>
              </a:ext>
            </a:extLst>
          </p:cNvPr>
          <p:cNvSpPr>
            <a:spLocks noGrp="1"/>
          </p:cNvSpPr>
          <p:nvPr>
            <p:ph type="body" sz="quarter" idx="25" hasCustomPrompt="1"/>
          </p:nvPr>
        </p:nvSpPr>
        <p:spPr>
          <a:xfrm>
            <a:off x="8065900"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2" name="Text Placeholder 2">
            <a:extLst>
              <a:ext uri="{FF2B5EF4-FFF2-40B4-BE49-F238E27FC236}">
                <a16:creationId xmlns:a16="http://schemas.microsoft.com/office/drawing/2014/main" id="{212C49D2-92E0-4567-8BD4-9B8FC0536701}"/>
              </a:ext>
            </a:extLst>
          </p:cNvPr>
          <p:cNvSpPr>
            <a:spLocks noGrp="1"/>
          </p:cNvSpPr>
          <p:nvPr>
            <p:ph type="body" idx="26" hasCustomPrompt="1"/>
          </p:nvPr>
        </p:nvSpPr>
        <p:spPr>
          <a:xfrm>
            <a:off x="8065924"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a:t>
            </a:r>
          </a:p>
        </p:txBody>
      </p:sp>
      <p:sp>
        <p:nvSpPr>
          <p:cNvPr id="33" name="Text Placeholder 26">
            <a:extLst>
              <a:ext uri="{FF2B5EF4-FFF2-40B4-BE49-F238E27FC236}">
                <a16:creationId xmlns:a16="http://schemas.microsoft.com/office/drawing/2014/main" id="{6B5DA211-72E1-4B00-AA61-980CE5A34565}"/>
              </a:ext>
            </a:extLst>
          </p:cNvPr>
          <p:cNvSpPr>
            <a:spLocks noGrp="1"/>
          </p:cNvSpPr>
          <p:nvPr>
            <p:ph type="body" sz="quarter" idx="27" hasCustomPrompt="1"/>
          </p:nvPr>
        </p:nvSpPr>
        <p:spPr>
          <a:xfrm>
            <a:off x="8065925"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5" name="Text Placeholder 2">
            <a:extLst>
              <a:ext uri="{FF2B5EF4-FFF2-40B4-BE49-F238E27FC236}">
                <a16:creationId xmlns:a16="http://schemas.microsoft.com/office/drawing/2014/main" id="{A7CF7C63-619A-46EE-AF36-FCA26441A064}"/>
              </a:ext>
            </a:extLst>
          </p:cNvPr>
          <p:cNvSpPr>
            <a:spLocks noGrp="1"/>
          </p:cNvSpPr>
          <p:nvPr>
            <p:ph type="body" idx="28" hasCustomPrompt="1"/>
          </p:nvPr>
        </p:nvSpPr>
        <p:spPr>
          <a:xfrm>
            <a:off x="10005413"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20%</a:t>
            </a:r>
          </a:p>
        </p:txBody>
      </p:sp>
      <p:sp>
        <p:nvSpPr>
          <p:cNvPr id="36" name="Text Placeholder 26">
            <a:extLst>
              <a:ext uri="{FF2B5EF4-FFF2-40B4-BE49-F238E27FC236}">
                <a16:creationId xmlns:a16="http://schemas.microsoft.com/office/drawing/2014/main" id="{92E0EA61-C10D-4760-B03F-F27BCF1FC24C}"/>
              </a:ext>
            </a:extLst>
          </p:cNvPr>
          <p:cNvSpPr>
            <a:spLocks noGrp="1"/>
          </p:cNvSpPr>
          <p:nvPr>
            <p:ph type="body" sz="quarter" idx="29" hasCustomPrompt="1"/>
          </p:nvPr>
        </p:nvSpPr>
        <p:spPr>
          <a:xfrm>
            <a:off x="10005414"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8" name="Text Placeholder 2">
            <a:extLst>
              <a:ext uri="{FF2B5EF4-FFF2-40B4-BE49-F238E27FC236}">
                <a16:creationId xmlns:a16="http://schemas.microsoft.com/office/drawing/2014/main" id="{1A3A14FA-D9E9-4000-B30C-14CADBFE48F6}"/>
              </a:ext>
            </a:extLst>
          </p:cNvPr>
          <p:cNvSpPr>
            <a:spLocks noGrp="1"/>
          </p:cNvSpPr>
          <p:nvPr>
            <p:ph type="body" idx="30" hasCustomPrompt="1"/>
          </p:nvPr>
        </p:nvSpPr>
        <p:spPr>
          <a:xfrm>
            <a:off x="10005438"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5%</a:t>
            </a:r>
          </a:p>
        </p:txBody>
      </p:sp>
      <p:sp>
        <p:nvSpPr>
          <p:cNvPr id="39" name="Text Placeholder 26">
            <a:extLst>
              <a:ext uri="{FF2B5EF4-FFF2-40B4-BE49-F238E27FC236}">
                <a16:creationId xmlns:a16="http://schemas.microsoft.com/office/drawing/2014/main" id="{0FBCB607-92E0-4206-871B-10CAEB3377B3}"/>
              </a:ext>
            </a:extLst>
          </p:cNvPr>
          <p:cNvSpPr>
            <a:spLocks noGrp="1"/>
          </p:cNvSpPr>
          <p:nvPr>
            <p:ph type="body" sz="quarter" idx="31" hasCustomPrompt="1"/>
          </p:nvPr>
        </p:nvSpPr>
        <p:spPr>
          <a:xfrm>
            <a:off x="10005439"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19" name="Chart Placeholder 18">
            <a:extLst>
              <a:ext uri="{FF2B5EF4-FFF2-40B4-BE49-F238E27FC236}">
                <a16:creationId xmlns:a16="http://schemas.microsoft.com/office/drawing/2014/main" id="{08CD548A-F4DA-41C7-BC55-620C696D5A6A}"/>
              </a:ext>
            </a:extLst>
          </p:cNvPr>
          <p:cNvSpPr>
            <a:spLocks noGrp="1"/>
          </p:cNvSpPr>
          <p:nvPr>
            <p:ph type="chart" sz="quarter" idx="32"/>
          </p:nvPr>
        </p:nvSpPr>
        <p:spPr>
          <a:xfrm>
            <a:off x="911225" y="908050"/>
            <a:ext cx="4284663" cy="4365625"/>
          </a:xfrm>
        </p:spPr>
        <p:txBody>
          <a:bodyPr anchor="ctr" anchorCtr="0">
            <a:normAutofit/>
          </a:bodyPr>
          <a:lstStyle>
            <a:lvl1pPr marL="0" indent="0" algn="ctr">
              <a:buNone/>
              <a:defRPr sz="1600">
                <a:solidFill>
                  <a:schemeClr val="tx1">
                    <a:lumMod val="50000"/>
                    <a:lumOff val="50000"/>
                  </a:schemeClr>
                </a:solidFill>
              </a:defRPr>
            </a:lvl1pPr>
          </a:lstStyle>
          <a:p>
            <a:r>
              <a:rPr lang="en-US"/>
              <a:t>Click icon to add chart</a:t>
            </a:r>
            <a:endParaRPr lang="ru-RU" dirty="0"/>
          </a:p>
        </p:txBody>
      </p:sp>
      <p:grpSp>
        <p:nvGrpSpPr>
          <p:cNvPr id="41" name="Graphic 39">
            <a:extLst>
              <a:ext uri="{FF2B5EF4-FFF2-40B4-BE49-F238E27FC236}">
                <a16:creationId xmlns:a16="http://schemas.microsoft.com/office/drawing/2014/main" id="{D0A213E0-4DC9-4F6A-98B8-21DE9AE2D9B0}"/>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24312820-32BB-4DFC-B775-2031DE03F33E}"/>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F9B4581F-B122-40B8-BE37-64894A713B38}"/>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C7CF8C75-A610-43BA-923F-335A6051357D}"/>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56793F9B-5B71-414E-9CB2-2B76F8308871}"/>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9807DE94-0E8D-4E1B-A7D2-E0F91AF2E54C}"/>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7BC592BA-C191-49B5-8F41-8E14CFFDAC4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3" name="Graphic 50">
            <a:extLst>
              <a:ext uri="{FF2B5EF4-FFF2-40B4-BE49-F238E27FC236}">
                <a16:creationId xmlns:a16="http://schemas.microsoft.com/office/drawing/2014/main" id="{33AA43FA-C2DC-406C-BFE6-A2A804112236}"/>
              </a:ext>
            </a:extLst>
          </p:cNvPr>
          <p:cNvSpPr/>
          <p:nvPr/>
        </p:nvSpPr>
        <p:spPr>
          <a:xfrm>
            <a:off x="5731819" y="2267879"/>
            <a:ext cx="3016875" cy="165305"/>
          </a:xfrm>
          <a:custGeom>
            <a:avLst/>
            <a:gdLst>
              <a:gd name="connsiteX0" fmla="*/ 2957222 w 3016875"/>
              <a:gd name="connsiteY0" fmla="*/ 159503 h 165304"/>
              <a:gd name="connsiteX1" fmla="*/ 71329 w 3016875"/>
              <a:gd name="connsiteY1" fmla="*/ 159503 h 165304"/>
              <a:gd name="connsiteX2" fmla="*/ 9059 w 3016875"/>
              <a:gd name="connsiteY2" fmla="*/ 84480 h 165304"/>
              <a:gd name="connsiteX3" fmla="*/ 9059 w 3016875"/>
              <a:gd name="connsiteY3" fmla="*/ 84480 h 165304"/>
              <a:gd name="connsiteX4" fmla="*/ 71329 w 3016875"/>
              <a:gd name="connsiteY4" fmla="*/ 10729 h 165304"/>
              <a:gd name="connsiteX5" fmla="*/ 2956149 w 3016875"/>
              <a:gd name="connsiteY5" fmla="*/ 10729 h 165304"/>
              <a:gd name="connsiteX6" fmla="*/ 3018419 w 3016875"/>
              <a:gd name="connsiteY6" fmla="*/ 84480 h 165304"/>
              <a:gd name="connsiteX7" fmla="*/ 3018419 w 3016875"/>
              <a:gd name="connsiteY7" fmla="*/ 84480 h 165304"/>
              <a:gd name="connsiteX8" fmla="*/ 2957222 w 3016875"/>
              <a:gd name="connsiteY8" fmla="*/ 159503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6875" h="165304">
                <a:moveTo>
                  <a:pt x="2957222" y="159503"/>
                </a:moveTo>
                <a:lnTo>
                  <a:pt x="71329" y="159503"/>
                </a:lnTo>
                <a:cubicBezTo>
                  <a:pt x="36973" y="159503"/>
                  <a:pt x="9059" y="125171"/>
                  <a:pt x="9059" y="84480"/>
                </a:cubicBezTo>
                <a:lnTo>
                  <a:pt x="9059" y="84480"/>
                </a:lnTo>
                <a:cubicBezTo>
                  <a:pt x="9059" y="43790"/>
                  <a:pt x="36973" y="10729"/>
                  <a:pt x="71329" y="10729"/>
                </a:cubicBezTo>
                <a:lnTo>
                  <a:pt x="2956149" y="10729"/>
                </a:lnTo>
                <a:cubicBezTo>
                  <a:pt x="2990505" y="10729"/>
                  <a:pt x="3018419" y="43790"/>
                  <a:pt x="3018419" y="84480"/>
                </a:cubicBezTo>
                <a:lnTo>
                  <a:pt x="3018419" y="84480"/>
                </a:lnTo>
                <a:cubicBezTo>
                  <a:pt x="3019492" y="125171"/>
                  <a:pt x="2991578" y="159503"/>
                  <a:pt x="2957222" y="159503"/>
                </a:cubicBezTo>
                <a:close/>
              </a:path>
            </a:pathLst>
          </a:custGeom>
          <a:gradFill>
            <a:gsLst>
              <a:gs pos="0">
                <a:schemeClr val="accent1"/>
              </a:gs>
              <a:gs pos="100000">
                <a:schemeClr val="accent3"/>
              </a:gs>
            </a:gsLst>
            <a:lin ang="0" scaled="1"/>
          </a:gradFill>
          <a:ln w="10716" cap="flat">
            <a:noFill/>
            <a:prstDash val="solid"/>
            <a:miter/>
          </a:ln>
        </p:spPr>
        <p:txBody>
          <a:bodyPr rtlCol="0" anchor="ctr"/>
          <a:lstStyle/>
          <a:p>
            <a:endParaRPr lang="ru-RU" dirty="0"/>
          </a:p>
        </p:txBody>
      </p:sp>
    </p:spTree>
    <p:extLst>
      <p:ext uri="{BB962C8B-B14F-4D97-AF65-F5344CB8AC3E}">
        <p14:creationId xmlns:p14="http://schemas.microsoft.com/office/powerpoint/2010/main" val="3040955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2" name="Oval 51">
            <a:extLst>
              <a:ext uri="{FF2B5EF4-FFF2-40B4-BE49-F238E27FC236}">
                <a16:creationId xmlns:a16="http://schemas.microsoft.com/office/drawing/2014/main" id="{F21AF1E2-466C-487E-86AF-CA6FFFCA272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3" name="Graphic 12">
            <a:extLst>
              <a:ext uri="{FF2B5EF4-FFF2-40B4-BE49-F238E27FC236}">
                <a16:creationId xmlns:a16="http://schemas.microsoft.com/office/drawing/2014/main" id="{531F1BC1-79BD-45BA-B27E-7A2C62A65EC9}"/>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811744" y="2134675"/>
            <a:ext cx="3403308" cy="676275"/>
          </a:xfrm>
        </p:spPr>
        <p:txBody>
          <a:bodyPr anchor="b">
            <a:normAutofit/>
          </a:bodyPr>
          <a:lstStyle>
            <a:lvl1pPr algn="l">
              <a:defRPr sz="4000"/>
            </a:lvl1pPr>
          </a:lstStyle>
          <a:p>
            <a:r>
              <a:rPr lang="en-US" dirty="0"/>
              <a:t>TABLE SLIDE</a:t>
            </a:r>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809405" y="3252275"/>
            <a:ext cx="3396171" cy="1846732"/>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sp>
        <p:nvSpPr>
          <p:cNvPr id="18" name="Table Placeholder 17">
            <a:extLst>
              <a:ext uri="{FF2B5EF4-FFF2-40B4-BE49-F238E27FC236}">
                <a16:creationId xmlns:a16="http://schemas.microsoft.com/office/drawing/2014/main" id="{3AF64257-E00C-4FE5-925B-A78911D1D2B9}"/>
              </a:ext>
            </a:extLst>
          </p:cNvPr>
          <p:cNvSpPr>
            <a:spLocks noGrp="1"/>
          </p:cNvSpPr>
          <p:nvPr>
            <p:ph type="tbl" sz="quarter" idx="17"/>
          </p:nvPr>
        </p:nvSpPr>
        <p:spPr>
          <a:xfrm>
            <a:off x="4724400" y="1493214"/>
            <a:ext cx="6561138" cy="3847135"/>
          </a:xfrm>
        </p:spPr>
        <p:txBody>
          <a:bodyPr anchor="ctr" anchorCtr="0">
            <a:normAutofit/>
          </a:bodyPr>
          <a:lstStyle>
            <a:lvl1pPr marL="0" indent="0" algn="ctr">
              <a:buNone/>
              <a:defRPr sz="1600">
                <a:solidFill>
                  <a:schemeClr val="tx1">
                    <a:lumMod val="50000"/>
                    <a:lumOff val="50000"/>
                  </a:schemeClr>
                </a:solidFill>
              </a:defRPr>
            </a:lvl1pPr>
          </a:lstStyle>
          <a:p>
            <a:r>
              <a:rPr lang="en-US"/>
              <a:t>Click icon to add table</a:t>
            </a:r>
            <a:endParaRPr lang="ru-RU" dirty="0"/>
          </a:p>
        </p:txBody>
      </p:sp>
      <p:grpSp>
        <p:nvGrpSpPr>
          <p:cNvPr id="45" name="Graphic 39">
            <a:extLst>
              <a:ext uri="{FF2B5EF4-FFF2-40B4-BE49-F238E27FC236}">
                <a16:creationId xmlns:a16="http://schemas.microsoft.com/office/drawing/2014/main" id="{2B29CFAD-7DFA-43C8-BC78-F666303C4A65}"/>
              </a:ext>
            </a:extLst>
          </p:cNvPr>
          <p:cNvGrpSpPr/>
          <p:nvPr userDrawn="1"/>
        </p:nvGrpSpPr>
        <p:grpSpPr>
          <a:xfrm flipH="1">
            <a:off x="-3477" y="0"/>
            <a:ext cx="2188800" cy="1933794"/>
            <a:chOff x="10003200" y="0"/>
            <a:chExt cx="2188800" cy="1933794"/>
          </a:xfrm>
        </p:grpSpPr>
        <p:sp>
          <p:nvSpPr>
            <p:cNvPr id="46" name="Freeform: Shape 45">
              <a:extLst>
                <a:ext uri="{FF2B5EF4-FFF2-40B4-BE49-F238E27FC236}">
                  <a16:creationId xmlns:a16="http://schemas.microsoft.com/office/drawing/2014/main" id="{7709766F-07C2-47E0-94AE-482595B63D17}"/>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29F02ED7-2803-4FC7-8D17-DB9AF81B2257}"/>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8" name="Freeform: Shape 47">
              <a:extLst>
                <a:ext uri="{FF2B5EF4-FFF2-40B4-BE49-F238E27FC236}">
                  <a16:creationId xmlns:a16="http://schemas.microsoft.com/office/drawing/2014/main" id="{6715C276-3245-4E87-976F-10DC35AF0E89}"/>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9" name="Freeform: Shape 48">
              <a:extLst>
                <a:ext uri="{FF2B5EF4-FFF2-40B4-BE49-F238E27FC236}">
                  <a16:creationId xmlns:a16="http://schemas.microsoft.com/office/drawing/2014/main" id="{4D4F9402-D548-4465-B31D-5C89E49D8F2D}"/>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50" name="Freeform: Shape 49">
              <a:extLst>
                <a:ext uri="{FF2B5EF4-FFF2-40B4-BE49-F238E27FC236}">
                  <a16:creationId xmlns:a16="http://schemas.microsoft.com/office/drawing/2014/main" id="{64C16800-96DF-4B5C-B15B-EB27E1475EB3}"/>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51" name="Freeform: Shape 50">
              <a:extLst>
                <a:ext uri="{FF2B5EF4-FFF2-40B4-BE49-F238E27FC236}">
                  <a16:creationId xmlns:a16="http://schemas.microsoft.com/office/drawing/2014/main" id="{AE9DBF7F-0A02-4C85-A28D-3C88C66B3486}"/>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3" name="Graphic 54">
            <a:extLst>
              <a:ext uri="{FF2B5EF4-FFF2-40B4-BE49-F238E27FC236}">
                <a16:creationId xmlns:a16="http://schemas.microsoft.com/office/drawing/2014/main" id="{A1820133-6B1B-4297-8A79-2E89B2C7199B}"/>
              </a:ext>
            </a:extLst>
          </p:cNvPr>
          <p:cNvSpPr/>
          <p:nvPr/>
        </p:nvSpPr>
        <p:spPr>
          <a:xfrm>
            <a:off x="895660" y="2912161"/>
            <a:ext cx="2781900" cy="165305"/>
          </a:xfrm>
          <a:custGeom>
            <a:avLst/>
            <a:gdLst>
              <a:gd name="connsiteX0" fmla="*/ 2726257 w 2781900"/>
              <a:gd name="connsiteY0" fmla="*/ 158686 h 165304"/>
              <a:gd name="connsiteX1" fmla="*/ 65137 w 2781900"/>
              <a:gd name="connsiteY1" fmla="*/ 158686 h 165304"/>
              <a:gd name="connsiteX2" fmla="*/ 7717 w 2781900"/>
              <a:gd name="connsiteY2" fmla="*/ 83663 h 165304"/>
              <a:gd name="connsiteX3" fmla="*/ 7717 w 2781900"/>
              <a:gd name="connsiteY3" fmla="*/ 83663 h 165304"/>
              <a:gd name="connsiteX4" fmla="*/ 65137 w 2781900"/>
              <a:gd name="connsiteY4" fmla="*/ 9911 h 165304"/>
              <a:gd name="connsiteX5" fmla="*/ 2725267 w 2781900"/>
              <a:gd name="connsiteY5" fmla="*/ 9911 h 165304"/>
              <a:gd name="connsiteX6" fmla="*/ 2782687 w 2781900"/>
              <a:gd name="connsiteY6" fmla="*/ 83663 h 165304"/>
              <a:gd name="connsiteX7" fmla="*/ 2782687 w 2781900"/>
              <a:gd name="connsiteY7" fmla="*/ 83663 h 165304"/>
              <a:gd name="connsiteX8" fmla="*/ 2726257 w 2781900"/>
              <a:gd name="connsiteY8" fmla="*/ 158686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1900" h="165304">
                <a:moveTo>
                  <a:pt x="2726257" y="158686"/>
                </a:moveTo>
                <a:lnTo>
                  <a:pt x="65137" y="158686"/>
                </a:lnTo>
                <a:cubicBezTo>
                  <a:pt x="33457" y="158686"/>
                  <a:pt x="7717" y="124353"/>
                  <a:pt x="7717" y="83663"/>
                </a:cubicBezTo>
                <a:lnTo>
                  <a:pt x="7717" y="83663"/>
                </a:lnTo>
                <a:cubicBezTo>
                  <a:pt x="7717" y="42972"/>
                  <a:pt x="33457" y="9911"/>
                  <a:pt x="65137" y="9911"/>
                </a:cubicBezTo>
                <a:lnTo>
                  <a:pt x="2725267" y="9911"/>
                </a:lnTo>
                <a:cubicBezTo>
                  <a:pt x="2756947" y="9911"/>
                  <a:pt x="2782687" y="42972"/>
                  <a:pt x="2782687" y="83663"/>
                </a:cubicBezTo>
                <a:lnTo>
                  <a:pt x="2782687" y="83663"/>
                </a:lnTo>
                <a:cubicBezTo>
                  <a:pt x="2783677" y="124353"/>
                  <a:pt x="2757937" y="158686"/>
                  <a:pt x="2726257" y="158686"/>
                </a:cubicBezTo>
                <a:close/>
              </a:path>
            </a:pathLst>
          </a:custGeom>
          <a:gradFill>
            <a:gsLst>
              <a:gs pos="0">
                <a:schemeClr val="accent1"/>
              </a:gs>
              <a:gs pos="100000">
                <a:schemeClr val="accent3"/>
              </a:gs>
            </a:gsLst>
            <a:lin ang="0" scaled="1"/>
          </a:gradFill>
          <a:ln w="9899" cap="flat">
            <a:noFill/>
            <a:prstDash val="solid"/>
            <a:miter/>
          </a:ln>
        </p:spPr>
        <p:txBody>
          <a:bodyPr rtlCol="0" anchor="ctr"/>
          <a:lstStyle/>
          <a:p>
            <a:endParaRPr lang="ru-RU" dirty="0"/>
          </a:p>
        </p:txBody>
      </p:sp>
    </p:spTree>
    <p:extLst>
      <p:ext uri="{BB962C8B-B14F-4D97-AF65-F5344CB8AC3E}">
        <p14:creationId xmlns:p14="http://schemas.microsoft.com/office/powerpoint/2010/main" val="1336220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3767FEE9-DC75-4465-BA6B-06E00CF6A27B}"/>
              </a:ext>
            </a:extLst>
          </p:cNvPr>
          <p:cNvSpPr>
            <a:spLocks noGrp="1"/>
          </p:cNvSpPr>
          <p:nvPr>
            <p:ph type="pic" sz="quarter" idx="17"/>
          </p:nvPr>
        </p:nvSpPr>
        <p:spPr>
          <a:xfrm>
            <a:off x="0" y="1"/>
            <a:ext cx="12190660" cy="5569499"/>
          </a:xfrm>
          <a:custGeom>
            <a:avLst/>
            <a:gdLst>
              <a:gd name="connsiteX0" fmla="*/ 0 w 12190660"/>
              <a:gd name="connsiteY0" fmla="*/ 0 h 5569499"/>
              <a:gd name="connsiteX1" fmla="*/ 10154649 w 12190660"/>
              <a:gd name="connsiteY1" fmla="*/ 0 h 5569499"/>
              <a:gd name="connsiteX2" fmla="*/ 7708389 w 12190660"/>
              <a:gd name="connsiteY2" fmla="*/ 1206619 h 5569499"/>
              <a:gd name="connsiteX3" fmla="*/ 7464525 w 12190660"/>
              <a:gd name="connsiteY3" fmla="*/ 1403488 h 5569499"/>
              <a:gd name="connsiteX4" fmla="*/ 7401019 w 12190660"/>
              <a:gd name="connsiteY4" fmla="*/ 1973774 h 5569499"/>
              <a:gd name="connsiteX5" fmla="*/ 7409910 w 12190660"/>
              <a:gd name="connsiteY5" fmla="*/ 1991556 h 5569499"/>
              <a:gd name="connsiteX6" fmla="*/ 7600428 w 12190660"/>
              <a:gd name="connsiteY6" fmla="*/ 2204937 h 5569499"/>
              <a:gd name="connsiteX7" fmla="*/ 7891287 w 12190660"/>
              <a:gd name="connsiteY7" fmla="*/ 2295116 h 5569499"/>
              <a:gd name="connsiteX8" fmla="*/ 8205008 w 12190660"/>
              <a:gd name="connsiteY8" fmla="*/ 2213828 h 5569499"/>
              <a:gd name="connsiteX9" fmla="*/ 12190660 w 12190660"/>
              <a:gd name="connsiteY9" fmla="*/ 248944 h 5569499"/>
              <a:gd name="connsiteX10" fmla="*/ 12190660 w 12190660"/>
              <a:gd name="connsiteY10" fmla="*/ 449624 h 5569499"/>
              <a:gd name="connsiteX11" fmla="*/ 10261340 w 12190660"/>
              <a:gd name="connsiteY11" fmla="*/ 1400948 h 5569499"/>
              <a:gd name="connsiteX12" fmla="*/ 9931108 w 12190660"/>
              <a:gd name="connsiteY12" fmla="*/ 1680375 h 5569499"/>
              <a:gd name="connsiteX13" fmla="*/ 9879032 w 12190660"/>
              <a:gd name="connsiteY13" fmla="*/ 2528819 h 5569499"/>
              <a:gd name="connsiteX14" fmla="*/ 9893004 w 12190660"/>
              <a:gd name="connsiteY14" fmla="*/ 2556762 h 5569499"/>
              <a:gd name="connsiteX15" fmla="*/ 10172431 w 12190660"/>
              <a:gd name="connsiteY15" fmla="*/ 2886994 h 5569499"/>
              <a:gd name="connsiteX16" fmla="*/ 10618245 w 12190660"/>
              <a:gd name="connsiteY16" fmla="*/ 3041950 h 5569499"/>
              <a:gd name="connsiteX17" fmla="*/ 11019604 w 12190660"/>
              <a:gd name="connsiteY17" fmla="*/ 2939069 h 5569499"/>
              <a:gd name="connsiteX18" fmla="*/ 12190660 w 12190660"/>
              <a:gd name="connsiteY18" fmla="*/ 2362433 h 5569499"/>
              <a:gd name="connsiteX19" fmla="*/ 12190660 w 12190660"/>
              <a:gd name="connsiteY19" fmla="*/ 5569499 h 5569499"/>
              <a:gd name="connsiteX20" fmla="*/ 0 w 12190660"/>
              <a:gd name="connsiteY20" fmla="*/ 5569499 h 5569499"/>
              <a:gd name="connsiteX21" fmla="*/ 0 w 12190660"/>
              <a:gd name="connsiteY21" fmla="*/ 4872200 h 5569499"/>
              <a:gd name="connsiteX22" fmla="*/ 1553363 w 12190660"/>
              <a:gd name="connsiteY22" fmla="*/ 4107584 h 5569499"/>
              <a:gd name="connsiteX23" fmla="*/ 1698157 w 12190660"/>
              <a:gd name="connsiteY23" fmla="*/ 3842128 h 5569499"/>
              <a:gd name="connsiteX24" fmla="*/ 1695617 w 12190660"/>
              <a:gd name="connsiteY24" fmla="*/ 3835778 h 5569499"/>
              <a:gd name="connsiteX25" fmla="*/ 1693077 w 12190660"/>
              <a:gd name="connsiteY25" fmla="*/ 3831968 h 5569499"/>
              <a:gd name="connsiteX26" fmla="*/ 2488175 w 12190660"/>
              <a:gd name="connsiteY26" fmla="*/ 3439499 h 5569499"/>
              <a:gd name="connsiteX27" fmla="*/ 2795545 w 12190660"/>
              <a:gd name="connsiteY27" fmla="*/ 2672343 h 5569499"/>
              <a:gd name="connsiteX28" fmla="*/ 2786654 w 12190660"/>
              <a:gd name="connsiteY28" fmla="*/ 2654561 h 5569499"/>
              <a:gd name="connsiteX29" fmla="*/ 1991556 w 12190660"/>
              <a:gd name="connsiteY29" fmla="*/ 2432290 h 5569499"/>
              <a:gd name="connsiteX30" fmla="*/ 0 w 12190660"/>
              <a:gd name="connsiteY30" fmla="*/ 3414096 h 556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0660" h="5569499">
                <a:moveTo>
                  <a:pt x="0" y="0"/>
                </a:moveTo>
                <a:lnTo>
                  <a:pt x="10154649" y="0"/>
                </a:lnTo>
                <a:lnTo>
                  <a:pt x="7708389" y="1206619"/>
                </a:lnTo>
                <a:cubicBezTo>
                  <a:pt x="7703308" y="1210429"/>
                  <a:pt x="7569945" y="1276476"/>
                  <a:pt x="7464525" y="1403488"/>
                </a:cubicBezTo>
                <a:cubicBezTo>
                  <a:pt x="7365455" y="1522880"/>
                  <a:pt x="7275276" y="1718479"/>
                  <a:pt x="7401019" y="1973774"/>
                </a:cubicBezTo>
                <a:lnTo>
                  <a:pt x="7409910" y="1991556"/>
                </a:lnTo>
                <a:cubicBezTo>
                  <a:pt x="7412449" y="1996637"/>
                  <a:pt x="7472145" y="2117298"/>
                  <a:pt x="7600428" y="2204937"/>
                </a:cubicBezTo>
                <a:cubicBezTo>
                  <a:pt x="7669015" y="2251932"/>
                  <a:pt x="7766815" y="2295116"/>
                  <a:pt x="7891287" y="2295116"/>
                </a:cubicBezTo>
                <a:cubicBezTo>
                  <a:pt x="7981466" y="2295116"/>
                  <a:pt x="8085616" y="2272254"/>
                  <a:pt x="8205008" y="2213828"/>
                </a:cubicBezTo>
                <a:lnTo>
                  <a:pt x="12190660" y="248944"/>
                </a:lnTo>
                <a:lnTo>
                  <a:pt x="12190660" y="449624"/>
                </a:lnTo>
                <a:lnTo>
                  <a:pt x="10261340" y="1400948"/>
                </a:lnTo>
                <a:cubicBezTo>
                  <a:pt x="10253719" y="1404758"/>
                  <a:pt x="10070821" y="1496207"/>
                  <a:pt x="9931108" y="1680375"/>
                </a:cubicBezTo>
                <a:cubicBezTo>
                  <a:pt x="9801555" y="1853112"/>
                  <a:pt x="9687243" y="2138891"/>
                  <a:pt x="9879032" y="2528819"/>
                </a:cubicBezTo>
                <a:lnTo>
                  <a:pt x="9893004" y="2556762"/>
                </a:lnTo>
                <a:cubicBezTo>
                  <a:pt x="9896814" y="2564382"/>
                  <a:pt x="9988263" y="2747281"/>
                  <a:pt x="10172431" y="2886994"/>
                </a:cubicBezTo>
                <a:cubicBezTo>
                  <a:pt x="10277852" y="2967012"/>
                  <a:pt x="10427726" y="3041950"/>
                  <a:pt x="10618245" y="3041950"/>
                </a:cubicBezTo>
                <a:cubicBezTo>
                  <a:pt x="10736366" y="3041950"/>
                  <a:pt x="10869730" y="3012737"/>
                  <a:pt x="11019604" y="2939069"/>
                </a:cubicBezTo>
                <a:lnTo>
                  <a:pt x="12190660" y="2362433"/>
                </a:lnTo>
                <a:lnTo>
                  <a:pt x="12190660" y="5569499"/>
                </a:lnTo>
                <a:lnTo>
                  <a:pt x="0" y="5569499"/>
                </a:lnTo>
                <a:lnTo>
                  <a:pt x="0" y="4872200"/>
                </a:lnTo>
                <a:lnTo>
                  <a:pt x="1553363" y="4107584"/>
                </a:lnTo>
                <a:cubicBezTo>
                  <a:pt x="1553363" y="4107584"/>
                  <a:pt x="1775635" y="3998354"/>
                  <a:pt x="1698157" y="3842128"/>
                </a:cubicBezTo>
                <a:lnTo>
                  <a:pt x="1695617" y="3835778"/>
                </a:lnTo>
                <a:cubicBezTo>
                  <a:pt x="1695617" y="3835778"/>
                  <a:pt x="1694347" y="3834508"/>
                  <a:pt x="1693077" y="3831968"/>
                </a:cubicBezTo>
                <a:lnTo>
                  <a:pt x="2488175" y="3439499"/>
                </a:lnTo>
                <a:cubicBezTo>
                  <a:pt x="2493255" y="3435688"/>
                  <a:pt x="3036869" y="3161341"/>
                  <a:pt x="2795545" y="2672343"/>
                </a:cubicBezTo>
                <a:lnTo>
                  <a:pt x="2786654" y="2654561"/>
                </a:lnTo>
                <a:cubicBezTo>
                  <a:pt x="2784114" y="2649481"/>
                  <a:pt x="2536440" y="2163023"/>
                  <a:pt x="1991556" y="2432290"/>
                </a:cubicBezTo>
                <a:lnTo>
                  <a:pt x="0" y="3414096"/>
                </a:lnTo>
                <a:close/>
              </a:path>
            </a:pathLst>
          </a:custGeom>
        </p:spPr>
        <p:txBody>
          <a:bodyPr wrap="square" anchor="ctr" anchorCtr="0">
            <a:noAutofit/>
          </a:bodyPr>
          <a:lstStyle>
            <a:lvl1pPr marL="0" indent="0" algn="ctr">
              <a:buNone/>
              <a:defRPr sz="1400"/>
            </a:lvl1pPr>
          </a:lstStyle>
          <a:p>
            <a:r>
              <a:rPr lang="en-US"/>
              <a:t>Click icon to add picture</a:t>
            </a:r>
            <a:endParaRPr lang="ru-RU"/>
          </a:p>
        </p:txBody>
      </p:sp>
      <p:sp>
        <p:nvSpPr>
          <p:cNvPr id="46" name="Freeform: Shape 45">
            <a:extLst>
              <a:ext uri="{FF2B5EF4-FFF2-40B4-BE49-F238E27FC236}">
                <a16:creationId xmlns:a16="http://schemas.microsoft.com/office/drawing/2014/main" id="{3A0902BC-58E0-4395-9D80-6CF5CA0FAAB0}"/>
              </a:ext>
            </a:extLst>
          </p:cNvPr>
          <p:cNvSpPr/>
          <p:nvPr/>
        </p:nvSpPr>
        <p:spPr>
          <a:xfrm>
            <a:off x="7345849" y="-12701"/>
            <a:ext cx="4851878" cy="2298926"/>
          </a:xfrm>
          <a:custGeom>
            <a:avLst/>
            <a:gdLst>
              <a:gd name="connsiteX0" fmla="*/ 4844811 w 4851877"/>
              <a:gd name="connsiteY0" fmla="*/ 12701 h 2298926"/>
              <a:gd name="connsiteX1" fmla="*/ 2851985 w 4851877"/>
              <a:gd name="connsiteY1" fmla="*/ 12701 h 2298926"/>
              <a:gd name="connsiteX2" fmla="*/ 371430 w 4851877"/>
              <a:gd name="connsiteY2" fmla="*/ 1235832 h 2298926"/>
              <a:gd name="connsiteX3" fmla="*/ 72951 w 4851877"/>
              <a:gd name="connsiteY3" fmla="*/ 1977585 h 2298926"/>
              <a:gd name="connsiteX4" fmla="*/ 81842 w 4851877"/>
              <a:gd name="connsiteY4" fmla="*/ 1995367 h 2298926"/>
              <a:gd name="connsiteX5" fmla="*/ 851538 w 4851877"/>
              <a:gd name="connsiteY5" fmla="*/ 2210018 h 2298926"/>
              <a:gd name="connsiteX6" fmla="*/ 4844811 w 4851877"/>
              <a:gd name="connsiteY6" fmla="*/ 240054 h 2298926"/>
              <a:gd name="connsiteX7" fmla="*/ 4844811 w 4851877"/>
              <a:gd name="connsiteY7" fmla="*/ 12701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98926">
                <a:moveTo>
                  <a:pt x="4844811" y="12701"/>
                </a:moveTo>
                <a:lnTo>
                  <a:pt x="2851985" y="12701"/>
                </a:lnTo>
                <a:lnTo>
                  <a:pt x="371430" y="1235832"/>
                </a:lnTo>
                <a:cubicBezTo>
                  <a:pt x="371430" y="1235832"/>
                  <a:pt x="-163292" y="1500018"/>
                  <a:pt x="72951" y="1977585"/>
                </a:cubicBezTo>
                <a:lnTo>
                  <a:pt x="81842" y="1995367"/>
                </a:lnTo>
                <a:cubicBezTo>
                  <a:pt x="81842" y="1995367"/>
                  <a:pt x="316815" y="2472934"/>
                  <a:pt x="851538" y="2210018"/>
                </a:cubicBezTo>
                <a:lnTo>
                  <a:pt x="4844811" y="240054"/>
                </a:lnTo>
                <a:lnTo>
                  <a:pt x="4844811" y="12701"/>
                </a:lnTo>
                <a:close/>
              </a:path>
            </a:pathLst>
          </a:custGeom>
          <a:solidFill>
            <a:schemeClr val="accent1"/>
          </a:solidFill>
          <a:ln w="12700" cap="flat">
            <a:noFill/>
            <a:prstDash val="solid"/>
            <a:miter/>
          </a:ln>
        </p:spPr>
        <p:txBody>
          <a:bodyPr rtlCol="0" anchor="ctr"/>
          <a:lstStyle/>
          <a:p>
            <a:endParaRPr lang="ru-RU"/>
          </a:p>
        </p:txBody>
      </p:sp>
      <p:sp>
        <p:nvSpPr>
          <p:cNvPr id="47" name="Freeform: Shape 46">
            <a:extLst>
              <a:ext uri="{FF2B5EF4-FFF2-40B4-BE49-F238E27FC236}">
                <a16:creationId xmlns:a16="http://schemas.microsoft.com/office/drawing/2014/main" id="{5DCE3DA5-C000-4DAD-8FCD-9A285AB48C83}"/>
              </a:ext>
            </a:extLst>
          </p:cNvPr>
          <p:cNvSpPr/>
          <p:nvPr/>
        </p:nvSpPr>
        <p:spPr>
          <a:xfrm>
            <a:off x="9782306" y="458515"/>
            <a:ext cx="2413238" cy="2578354"/>
          </a:xfrm>
          <a:custGeom>
            <a:avLst/>
            <a:gdLst>
              <a:gd name="connsiteX0" fmla="*/ 2408354 w 2413237"/>
              <a:gd name="connsiteY0" fmla="*/ 12701 h 2578353"/>
              <a:gd name="connsiteX1" fmla="*/ 487924 w 2413237"/>
              <a:gd name="connsiteY1" fmla="*/ 960215 h 2578353"/>
              <a:gd name="connsiteX2" fmla="*/ 113238 w 2413237"/>
              <a:gd name="connsiteY2" fmla="*/ 2062683 h 2578353"/>
              <a:gd name="connsiteX3" fmla="*/ 127209 w 2413237"/>
              <a:gd name="connsiteY3" fmla="*/ 2090626 h 2578353"/>
              <a:gd name="connsiteX4" fmla="*/ 1229678 w 2413237"/>
              <a:gd name="connsiteY4" fmla="*/ 2465313 h 2578353"/>
              <a:gd name="connsiteX5" fmla="*/ 2408354 w 2413237"/>
              <a:gd name="connsiteY5" fmla="*/ 1883595 h 2578353"/>
              <a:gd name="connsiteX6" fmla="*/ 2408354 w 2413237"/>
              <a:gd name="connsiteY6" fmla="*/ 12701 h 257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3">
                <a:moveTo>
                  <a:pt x="2408354" y="12701"/>
                </a:moveTo>
                <a:lnTo>
                  <a:pt x="487924" y="960215"/>
                </a:lnTo>
                <a:cubicBezTo>
                  <a:pt x="487924" y="960215"/>
                  <a:pt x="-250018" y="1324740"/>
                  <a:pt x="113238" y="2062683"/>
                </a:cubicBezTo>
                <a:lnTo>
                  <a:pt x="127209" y="2090626"/>
                </a:lnTo>
                <a:cubicBezTo>
                  <a:pt x="127209" y="2090626"/>
                  <a:pt x="491735" y="2828568"/>
                  <a:pt x="1229678" y="2465313"/>
                </a:cubicBezTo>
                <a:lnTo>
                  <a:pt x="2408354" y="1883595"/>
                </a:lnTo>
                <a:lnTo>
                  <a:pt x="2408354" y="12701"/>
                </a:lnTo>
                <a:close/>
              </a:path>
            </a:pathLst>
          </a:custGeom>
          <a:solidFill>
            <a:schemeClr val="accent3"/>
          </a:solidFill>
          <a:ln w="12700" cap="flat">
            <a:noFill/>
            <a:prstDash val="solid"/>
            <a:miter/>
          </a:ln>
        </p:spPr>
        <p:txBody>
          <a:bodyPr rtlCol="0" anchor="ctr"/>
          <a:lstStyle/>
          <a:p>
            <a:endParaRPr lang="ru-RU"/>
          </a:p>
        </p:txBody>
      </p:sp>
      <p:sp>
        <p:nvSpPr>
          <p:cNvPr id="45" name="Freeform: Shape 44">
            <a:extLst>
              <a:ext uri="{FF2B5EF4-FFF2-40B4-BE49-F238E27FC236}">
                <a16:creationId xmlns:a16="http://schemas.microsoft.com/office/drawing/2014/main" id="{EAE88C29-9AC8-4A6D-9141-98B2210C7466}"/>
              </a:ext>
            </a:extLst>
          </p:cNvPr>
          <p:cNvSpPr/>
          <p:nvPr/>
        </p:nvSpPr>
        <p:spPr>
          <a:xfrm>
            <a:off x="-12701" y="2355829"/>
            <a:ext cx="2857781" cy="2298926"/>
          </a:xfrm>
          <a:custGeom>
            <a:avLst/>
            <a:gdLst>
              <a:gd name="connsiteX0" fmla="*/ 2782844 w 2857781"/>
              <a:gd name="connsiteY0" fmla="*/ 306353 h 2298926"/>
              <a:gd name="connsiteX1" fmla="*/ 2013148 w 2857781"/>
              <a:gd name="connsiteY1" fmla="*/ 91702 h 2298926"/>
              <a:gd name="connsiteX2" fmla="*/ 12701 w 2857781"/>
              <a:gd name="connsiteY2" fmla="*/ 1078589 h 2298926"/>
              <a:gd name="connsiteX3" fmla="*/ 12701 w 2857781"/>
              <a:gd name="connsiteY3" fmla="*/ 2289019 h 2298926"/>
              <a:gd name="connsiteX4" fmla="*/ 2491985 w 2857781"/>
              <a:gd name="connsiteY4" fmla="*/ 1065888 h 2298926"/>
              <a:gd name="connsiteX5" fmla="*/ 2790465 w 2857781"/>
              <a:gd name="connsiteY5" fmla="*/ 324135 h 2298926"/>
              <a:gd name="connsiteX6" fmla="*/ 2782844 w 2857781"/>
              <a:gd name="connsiteY6" fmla="*/ 306353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781" h="2298926">
                <a:moveTo>
                  <a:pt x="2782844" y="306353"/>
                </a:moveTo>
                <a:cubicBezTo>
                  <a:pt x="2782844" y="306353"/>
                  <a:pt x="2547871" y="-171214"/>
                  <a:pt x="2013148" y="91702"/>
                </a:cubicBezTo>
                <a:lnTo>
                  <a:pt x="12701" y="1078589"/>
                </a:lnTo>
                <a:lnTo>
                  <a:pt x="12701" y="2289019"/>
                </a:lnTo>
                <a:lnTo>
                  <a:pt x="2491985" y="1065888"/>
                </a:lnTo>
                <a:cubicBezTo>
                  <a:pt x="2491985" y="1065888"/>
                  <a:pt x="3026708" y="801702"/>
                  <a:pt x="2790465" y="324135"/>
                </a:cubicBezTo>
                <a:lnTo>
                  <a:pt x="2782844" y="306353"/>
                </a:lnTo>
                <a:close/>
              </a:path>
            </a:pathLst>
          </a:custGeom>
          <a:solidFill>
            <a:schemeClr val="accent3"/>
          </a:solidFill>
          <a:ln w="12700" cap="flat">
            <a:noFill/>
            <a:prstDash val="solid"/>
            <a:miter/>
          </a:ln>
        </p:spPr>
        <p:txBody>
          <a:bodyPr rtlCol="0" anchor="ctr"/>
          <a:lstStyle/>
          <a:p>
            <a:endParaRPr lang="ru-RU"/>
          </a:p>
        </p:txBody>
      </p:sp>
      <p:sp>
        <p:nvSpPr>
          <p:cNvPr id="24" name="Oval 23">
            <a:extLst>
              <a:ext uri="{FF2B5EF4-FFF2-40B4-BE49-F238E27FC236}">
                <a16:creationId xmlns:a16="http://schemas.microsoft.com/office/drawing/2014/main" id="{7F8CA5B8-0BAD-4554-87FE-E0910E6CD5C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Graphic 12">
            <a:extLst>
              <a:ext uri="{FF2B5EF4-FFF2-40B4-BE49-F238E27FC236}">
                <a16:creationId xmlns:a16="http://schemas.microsoft.com/office/drawing/2014/main" id="{12CBB0CF-5FCC-4507-BD7B-C02386D2A23C}"/>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0B9CB2BB-1ED9-489E-8AC7-2A8D8459E388}"/>
              </a:ext>
            </a:extLst>
          </p:cNvPr>
          <p:cNvSpPr>
            <a:spLocks noGrp="1"/>
          </p:cNvSpPr>
          <p:nvPr>
            <p:ph type="title" hasCustomPrompt="1"/>
          </p:nvPr>
        </p:nvSpPr>
        <p:spPr>
          <a:xfrm>
            <a:off x="838200" y="4349863"/>
            <a:ext cx="10515600" cy="782638"/>
          </a:xfrm>
        </p:spPr>
        <p:txBody>
          <a:bodyPr/>
          <a:lstStyle>
            <a:lvl1pPr algn="ctr">
              <a:defRPr>
                <a:solidFill>
                  <a:schemeClr val="bg1"/>
                </a:solidFill>
              </a:defRPr>
            </a:lvl1pPr>
          </a:lstStyle>
          <a:p>
            <a:r>
              <a:rPr lang="en-US" dirty="0"/>
              <a:t>BIG IMAGE</a:t>
            </a:r>
            <a:endParaRPr lang="ru-RU" dirty="0"/>
          </a:p>
        </p:txBody>
      </p:sp>
      <p:sp>
        <p:nvSpPr>
          <p:cNvPr id="6" name="Footer Placeholder 5">
            <a:extLst>
              <a:ext uri="{FF2B5EF4-FFF2-40B4-BE49-F238E27FC236}">
                <a16:creationId xmlns:a16="http://schemas.microsoft.com/office/drawing/2014/main" id="{FC208BCD-3B7E-49DF-8BF5-68AE9DD7D786}"/>
              </a:ext>
            </a:extLst>
          </p:cNvPr>
          <p:cNvSpPr>
            <a:spLocks noGrp="1"/>
          </p:cNvSpPr>
          <p:nvPr>
            <p:ph type="ftr" sz="quarter" idx="11"/>
          </p:nvPr>
        </p:nvSpPr>
        <p:spPr>
          <a:xfrm>
            <a:off x="812290" y="5797769"/>
            <a:ext cx="2388110" cy="365125"/>
          </a:xfrm>
          <a:prstGeom prst="rect">
            <a:avLst/>
          </a:prstGeom>
        </p:spPr>
        <p:txBody>
          <a:bodyPr/>
          <a:lstStyle/>
          <a:p>
            <a:r>
              <a:rPr lang="en-US" dirty="0"/>
              <a:t>ADD A FOOTER</a:t>
            </a:r>
            <a:endParaRPr lang="ru-RU" dirty="0"/>
          </a:p>
        </p:txBody>
      </p:sp>
      <p:sp>
        <p:nvSpPr>
          <p:cNvPr id="7" name="Slide Number Placeholder 6">
            <a:extLst>
              <a:ext uri="{FF2B5EF4-FFF2-40B4-BE49-F238E27FC236}">
                <a16:creationId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21" name="Text Placeholder 26">
            <a:extLst>
              <a:ext uri="{FF2B5EF4-FFF2-40B4-BE49-F238E27FC236}">
                <a16:creationId xmlns:a16="http://schemas.microsoft.com/office/drawing/2014/main" id="{78B29DA7-7E72-4576-8F68-91B70D11C8FD}"/>
              </a:ext>
            </a:extLst>
          </p:cNvPr>
          <p:cNvSpPr>
            <a:spLocks noGrp="1"/>
          </p:cNvSpPr>
          <p:nvPr>
            <p:ph type="body" sz="quarter" idx="16"/>
          </p:nvPr>
        </p:nvSpPr>
        <p:spPr>
          <a:xfrm>
            <a:off x="2412987" y="5718810"/>
            <a:ext cx="7366026" cy="946532"/>
          </a:xfrm>
        </p:spPr>
        <p:txBody>
          <a:bodyPr>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Click to edit Master text styles</a:t>
            </a:r>
          </a:p>
        </p:txBody>
      </p:sp>
      <p:pic>
        <p:nvPicPr>
          <p:cNvPr id="22" name="Graphic 21">
            <a:extLst>
              <a:ext uri="{FF2B5EF4-FFF2-40B4-BE49-F238E27FC236}">
                <a16:creationId xmlns:a16="http://schemas.microsoft.com/office/drawing/2014/main" id="{B091E01B-B80B-4194-AC2B-41043EC597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62500" y="5155439"/>
            <a:ext cx="2667000" cy="139903"/>
          </a:xfrm>
          <a:prstGeom prst="rect">
            <a:avLst/>
          </a:prstGeom>
        </p:spPr>
      </p:pic>
      <p:sp>
        <p:nvSpPr>
          <p:cNvPr id="40" name="Freeform: Shape 39">
            <a:extLst>
              <a:ext uri="{FF2B5EF4-FFF2-40B4-BE49-F238E27FC236}">
                <a16:creationId xmlns:a16="http://schemas.microsoft.com/office/drawing/2014/main" id="{FBE26926-54A6-49D3-95EA-F31F133A0E3B}"/>
              </a:ext>
            </a:extLst>
          </p:cNvPr>
          <p:cNvSpPr/>
          <p:nvPr/>
        </p:nvSpPr>
        <p:spPr>
          <a:xfrm>
            <a:off x="8826099" y="2044901"/>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a:p>
        </p:txBody>
      </p:sp>
      <p:sp>
        <p:nvSpPr>
          <p:cNvPr id="41" name="Freeform: Shape 40">
            <a:extLst>
              <a:ext uri="{FF2B5EF4-FFF2-40B4-BE49-F238E27FC236}">
                <a16:creationId xmlns:a16="http://schemas.microsoft.com/office/drawing/2014/main" id="{C3AFCA09-1411-4603-AEED-DBD79C4BE2CA}"/>
              </a:ext>
            </a:extLst>
          </p:cNvPr>
          <p:cNvSpPr/>
          <p:nvPr/>
        </p:nvSpPr>
        <p:spPr>
          <a:xfrm>
            <a:off x="8810222" y="2029025"/>
            <a:ext cx="774776" cy="774776"/>
          </a:xfrm>
          <a:custGeom>
            <a:avLst/>
            <a:gdLst>
              <a:gd name="connsiteX0" fmla="*/ 388023 w 774776"/>
              <a:gd name="connsiteY0" fmla="*/ 766521 h 774776"/>
              <a:gd name="connsiteX1" fmla="*/ 9526 w 774776"/>
              <a:gd name="connsiteY1" fmla="*/ 388023 h 774776"/>
              <a:gd name="connsiteX2" fmla="*/ 388023 w 774776"/>
              <a:gd name="connsiteY2" fmla="*/ 9526 h 774776"/>
              <a:gd name="connsiteX3" fmla="*/ 766520 w 774776"/>
              <a:gd name="connsiteY3" fmla="*/ 388023 h 774776"/>
              <a:gd name="connsiteX4" fmla="*/ 388023 w 774776"/>
              <a:gd name="connsiteY4" fmla="*/ 766521 h 774776"/>
              <a:gd name="connsiteX5" fmla="*/ 388023 w 774776"/>
              <a:gd name="connsiteY5" fmla="*/ 48900 h 774776"/>
              <a:gd name="connsiteX6" fmla="*/ 47630 w 774776"/>
              <a:gd name="connsiteY6" fmla="*/ 389293 h 774776"/>
              <a:gd name="connsiteX7" fmla="*/ 388023 w 774776"/>
              <a:gd name="connsiteY7" fmla="*/ 729687 h 774776"/>
              <a:gd name="connsiteX8" fmla="*/ 728416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1"/>
                </a:moveTo>
                <a:cubicBezTo>
                  <a:pt x="179722" y="766521"/>
                  <a:pt x="9526" y="596324"/>
                  <a:pt x="9526" y="388023"/>
                </a:cubicBezTo>
                <a:cubicBezTo>
                  <a:pt x="9526" y="179723"/>
                  <a:pt x="179722" y="9526"/>
                  <a:pt x="388023" y="9526"/>
                </a:cubicBezTo>
                <a:cubicBezTo>
                  <a:pt x="596323" y="9526"/>
                  <a:pt x="766520" y="179723"/>
                  <a:pt x="766520" y="388023"/>
                </a:cubicBezTo>
                <a:cubicBezTo>
                  <a:pt x="766520" y="596324"/>
                  <a:pt x="596323" y="766521"/>
                  <a:pt x="388023" y="766521"/>
                </a:cubicBezTo>
                <a:close/>
                <a:moveTo>
                  <a:pt x="388023" y="48900"/>
                </a:moveTo>
                <a:cubicBezTo>
                  <a:pt x="200045" y="48900"/>
                  <a:pt x="47630" y="201315"/>
                  <a:pt x="47630" y="389293"/>
                </a:cubicBezTo>
                <a:cubicBezTo>
                  <a:pt x="47630" y="577272"/>
                  <a:pt x="200045" y="729687"/>
                  <a:pt x="388023" y="729687"/>
                </a:cubicBezTo>
                <a:cubicBezTo>
                  <a:pt x="576001" y="729687"/>
                  <a:pt x="728416" y="577272"/>
                  <a:pt x="728416" y="389293"/>
                </a:cubicBezTo>
                <a:cubicBezTo>
                  <a:pt x="728416" y="201315"/>
                  <a:pt x="576001" y="48900"/>
                  <a:pt x="388023" y="48900"/>
                </a:cubicBezTo>
                <a:close/>
              </a:path>
            </a:pathLst>
          </a:custGeom>
          <a:solidFill>
            <a:srgbClr val="FFFFFF"/>
          </a:solidFill>
          <a:ln w="9525" cap="flat">
            <a:noFill/>
            <a:prstDash val="solid"/>
            <a:miter/>
          </a:ln>
        </p:spPr>
        <p:txBody>
          <a:bodyPr rtlCol="0" anchor="ctr"/>
          <a:lstStyle/>
          <a:p>
            <a:endParaRPr lang="ru-RU"/>
          </a:p>
        </p:txBody>
      </p:sp>
      <p:sp>
        <p:nvSpPr>
          <p:cNvPr id="42" name="Freeform: Shape 41">
            <a:extLst>
              <a:ext uri="{FF2B5EF4-FFF2-40B4-BE49-F238E27FC236}">
                <a16:creationId xmlns:a16="http://schemas.microsoft.com/office/drawing/2014/main" id="{7E4E0103-B430-4F31-B26F-21E197A41135}"/>
              </a:ext>
            </a:extLst>
          </p:cNvPr>
          <p:cNvSpPr/>
          <p:nvPr/>
        </p:nvSpPr>
        <p:spPr>
          <a:xfrm>
            <a:off x="7329938" y="-9526"/>
            <a:ext cx="4864579" cy="2311628"/>
          </a:xfrm>
          <a:custGeom>
            <a:avLst/>
            <a:gdLst>
              <a:gd name="connsiteX0" fmla="*/ 2911080 w 4864578"/>
              <a:gd name="connsiteY0" fmla="*/ 9526 h 2311627"/>
              <a:gd name="connsiteX1" fmla="*/ 2824712 w 4864578"/>
              <a:gd name="connsiteY1" fmla="*/ 9526 h 2311627"/>
              <a:gd name="connsiteX2" fmla="*/ 378451 w 4864578"/>
              <a:gd name="connsiteY2" fmla="*/ 1216145 h 2311627"/>
              <a:gd name="connsiteX3" fmla="*/ 134587 w 4864578"/>
              <a:gd name="connsiteY3" fmla="*/ 1413014 h 2311627"/>
              <a:gd name="connsiteX4" fmla="*/ 71081 w 4864578"/>
              <a:gd name="connsiteY4" fmla="*/ 1983300 h 2311627"/>
              <a:gd name="connsiteX5" fmla="*/ 79972 w 4864578"/>
              <a:gd name="connsiteY5" fmla="*/ 2001082 h 2311627"/>
              <a:gd name="connsiteX6" fmla="*/ 270491 w 4864578"/>
              <a:gd name="connsiteY6" fmla="*/ 2214463 h 2311627"/>
              <a:gd name="connsiteX7" fmla="*/ 561349 w 4864578"/>
              <a:gd name="connsiteY7" fmla="*/ 2304642 h 2311627"/>
              <a:gd name="connsiteX8" fmla="*/ 875070 w 4864578"/>
              <a:gd name="connsiteY8" fmla="*/ 2223354 h 2311627"/>
              <a:gd name="connsiteX9" fmla="*/ 4860722 w 4864578"/>
              <a:gd name="connsiteY9" fmla="*/ 258470 h 2311627"/>
              <a:gd name="connsiteX10" fmla="*/ 4860722 w 4864578"/>
              <a:gd name="connsiteY10" fmla="*/ 216556 h 2311627"/>
              <a:gd name="connsiteX11" fmla="*/ 858558 w 4864578"/>
              <a:gd name="connsiteY11" fmla="*/ 2189061 h 2311627"/>
              <a:gd name="connsiteX12" fmla="*/ 293353 w 4864578"/>
              <a:gd name="connsiteY12" fmla="*/ 2182710 h 2311627"/>
              <a:gd name="connsiteX13" fmla="*/ 114265 w 4864578"/>
              <a:gd name="connsiteY13" fmla="*/ 1983300 h 2311627"/>
              <a:gd name="connsiteX14" fmla="*/ 105374 w 4864578"/>
              <a:gd name="connsiteY14" fmla="*/ 1965519 h 2311627"/>
              <a:gd name="connsiteX15" fmla="*/ 163800 w 4864578"/>
              <a:gd name="connsiteY15" fmla="*/ 1437147 h 2311627"/>
              <a:gd name="connsiteX16" fmla="*/ 396233 w 4864578"/>
              <a:gd name="connsiteY16" fmla="*/ 1249168 h 2311627"/>
              <a:gd name="connsiteX17" fmla="*/ 396233 w 4864578"/>
              <a:gd name="connsiteY17" fmla="*/ 1249168 h 2311627"/>
              <a:gd name="connsiteX18" fmla="*/ 2911080 w 4864578"/>
              <a:gd name="connsiteY18" fmla="*/ 9526 h 231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64578" h="2311627">
                <a:moveTo>
                  <a:pt x="2911080" y="9526"/>
                </a:moveTo>
                <a:lnTo>
                  <a:pt x="2824712" y="9526"/>
                </a:lnTo>
                <a:lnTo>
                  <a:pt x="378451" y="1216145"/>
                </a:lnTo>
                <a:cubicBezTo>
                  <a:pt x="373371" y="1218685"/>
                  <a:pt x="240007" y="1284732"/>
                  <a:pt x="134587" y="1413014"/>
                </a:cubicBezTo>
                <a:cubicBezTo>
                  <a:pt x="35518" y="1532406"/>
                  <a:pt x="-54662" y="1728005"/>
                  <a:pt x="71081" y="1983300"/>
                </a:cubicBezTo>
                <a:lnTo>
                  <a:pt x="79972" y="2001082"/>
                </a:lnTo>
                <a:cubicBezTo>
                  <a:pt x="82512" y="2006163"/>
                  <a:pt x="142208" y="2125554"/>
                  <a:pt x="270491" y="2214463"/>
                </a:cubicBezTo>
                <a:cubicBezTo>
                  <a:pt x="339077" y="2261458"/>
                  <a:pt x="436877" y="2304642"/>
                  <a:pt x="561349" y="2304642"/>
                </a:cubicBezTo>
                <a:cubicBezTo>
                  <a:pt x="651528" y="2304642"/>
                  <a:pt x="755678" y="2283050"/>
                  <a:pt x="875070" y="2223354"/>
                </a:cubicBezTo>
                <a:lnTo>
                  <a:pt x="4860722" y="258470"/>
                </a:lnTo>
                <a:lnTo>
                  <a:pt x="4860722" y="216556"/>
                </a:lnTo>
                <a:lnTo>
                  <a:pt x="858558" y="2189061"/>
                </a:lnTo>
                <a:cubicBezTo>
                  <a:pt x="643907" y="2294481"/>
                  <a:pt x="454659" y="2293211"/>
                  <a:pt x="293353" y="2182710"/>
                </a:cubicBezTo>
                <a:cubicBezTo>
                  <a:pt x="172691" y="2100152"/>
                  <a:pt x="114265" y="1984570"/>
                  <a:pt x="114265" y="1983300"/>
                </a:cubicBezTo>
                <a:lnTo>
                  <a:pt x="105374" y="1965519"/>
                </a:lnTo>
                <a:cubicBezTo>
                  <a:pt x="11385" y="1775000"/>
                  <a:pt x="30437" y="1597182"/>
                  <a:pt x="163800" y="1437147"/>
                </a:cubicBezTo>
                <a:cubicBezTo>
                  <a:pt x="264140" y="1315215"/>
                  <a:pt x="394963" y="1250438"/>
                  <a:pt x="396233" y="1249168"/>
                </a:cubicBezTo>
                <a:lnTo>
                  <a:pt x="396233" y="1249168"/>
                </a:lnTo>
                <a:lnTo>
                  <a:pt x="2911080" y="9526"/>
                </a:lnTo>
                <a:close/>
              </a:path>
            </a:pathLst>
          </a:custGeom>
          <a:solidFill>
            <a:schemeClr val="bg1"/>
          </a:solidFill>
          <a:ln w="9525" cap="flat">
            <a:noFill/>
            <a:prstDash val="solid"/>
            <a:miter/>
          </a:ln>
        </p:spPr>
        <p:txBody>
          <a:bodyPr rtlCol="0" anchor="ctr"/>
          <a:lstStyle/>
          <a:p>
            <a:endParaRPr lang="ru-RU"/>
          </a:p>
        </p:txBody>
      </p:sp>
      <p:sp>
        <p:nvSpPr>
          <p:cNvPr id="44" name="Freeform: Shape 43">
            <a:extLst>
              <a:ext uri="{FF2B5EF4-FFF2-40B4-BE49-F238E27FC236}">
                <a16:creationId xmlns:a16="http://schemas.microsoft.com/office/drawing/2014/main" id="{65525C01-736F-4E07-B20A-72ABE0F38C9F}"/>
              </a:ext>
            </a:extLst>
          </p:cNvPr>
          <p:cNvSpPr/>
          <p:nvPr/>
        </p:nvSpPr>
        <p:spPr>
          <a:xfrm>
            <a:off x="9766949" y="442639"/>
            <a:ext cx="2425939" cy="2603756"/>
          </a:xfrm>
          <a:custGeom>
            <a:avLst/>
            <a:gdLst>
              <a:gd name="connsiteX0" fmla="*/ 2423711 w 2425938"/>
              <a:gd name="connsiteY0" fmla="*/ 1877880 h 2603756"/>
              <a:gd name="connsiteX1" fmla="*/ 1236144 w 2425938"/>
              <a:gd name="connsiteY1" fmla="*/ 2463408 h 2603756"/>
              <a:gd name="connsiteX2" fmla="*/ 429615 w 2425938"/>
              <a:gd name="connsiteY2" fmla="*/ 2415143 h 2603756"/>
              <a:gd name="connsiteX3" fmla="*/ 160348 w 2425938"/>
              <a:gd name="connsiteY3" fmla="*/ 2097612 h 2603756"/>
              <a:gd name="connsiteX4" fmla="*/ 146377 w 2425938"/>
              <a:gd name="connsiteY4" fmla="*/ 2069669 h 2603756"/>
              <a:gd name="connsiteX5" fmla="*/ 194642 w 2425938"/>
              <a:gd name="connsiteY5" fmla="*/ 1263139 h 2603756"/>
              <a:gd name="connsiteX6" fmla="*/ 512173 w 2425938"/>
              <a:gd name="connsiteY6" fmla="*/ 993873 h 2603756"/>
              <a:gd name="connsiteX7" fmla="*/ 2423711 w 2425938"/>
              <a:gd name="connsiteY7" fmla="*/ 51440 h 2603756"/>
              <a:gd name="connsiteX8" fmla="*/ 2423711 w 2425938"/>
              <a:gd name="connsiteY8" fmla="*/ 9526 h 2603756"/>
              <a:gd name="connsiteX9" fmla="*/ 494391 w 2425938"/>
              <a:gd name="connsiteY9" fmla="*/ 960850 h 2603756"/>
              <a:gd name="connsiteX10" fmla="*/ 164159 w 2425938"/>
              <a:gd name="connsiteY10" fmla="*/ 1240277 h 2603756"/>
              <a:gd name="connsiteX11" fmla="*/ 112083 w 2425938"/>
              <a:gd name="connsiteY11" fmla="*/ 2088721 h 2603756"/>
              <a:gd name="connsiteX12" fmla="*/ 126055 w 2425938"/>
              <a:gd name="connsiteY12" fmla="*/ 2116664 h 2603756"/>
              <a:gd name="connsiteX13" fmla="*/ 405483 w 2425938"/>
              <a:gd name="connsiteY13" fmla="*/ 2446896 h 2603756"/>
              <a:gd name="connsiteX14" fmla="*/ 851296 w 2425938"/>
              <a:gd name="connsiteY14" fmla="*/ 2601851 h 2603756"/>
              <a:gd name="connsiteX15" fmla="*/ 1252656 w 2425938"/>
              <a:gd name="connsiteY15" fmla="*/ 2498971 h 2603756"/>
              <a:gd name="connsiteX16" fmla="*/ 2422441 w 2425938"/>
              <a:gd name="connsiteY16" fmla="*/ 1922334 h 2603756"/>
              <a:gd name="connsiteX17" fmla="*/ 2422441 w 2425938"/>
              <a:gd name="connsiteY17" fmla="*/ 1877880 h 260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5938" h="2603756">
                <a:moveTo>
                  <a:pt x="2423711" y="1877880"/>
                </a:moveTo>
                <a:lnTo>
                  <a:pt x="1236144" y="2463408"/>
                </a:lnTo>
                <a:cubicBezTo>
                  <a:pt x="937665" y="2610742"/>
                  <a:pt x="665858" y="2594231"/>
                  <a:pt x="429615" y="2415143"/>
                </a:cubicBezTo>
                <a:cubicBezTo>
                  <a:pt x="251797" y="2280510"/>
                  <a:pt x="160348" y="2098882"/>
                  <a:pt x="160348" y="2097612"/>
                </a:cubicBezTo>
                <a:lnTo>
                  <a:pt x="146377" y="2069669"/>
                </a:lnTo>
                <a:cubicBezTo>
                  <a:pt x="-957" y="1771190"/>
                  <a:pt x="15554" y="1499383"/>
                  <a:pt x="194642" y="1263139"/>
                </a:cubicBezTo>
                <a:cubicBezTo>
                  <a:pt x="329275" y="1085322"/>
                  <a:pt x="509632" y="995143"/>
                  <a:pt x="512173" y="993873"/>
                </a:cubicBezTo>
                <a:lnTo>
                  <a:pt x="2423711" y="51440"/>
                </a:lnTo>
                <a:lnTo>
                  <a:pt x="2423711" y="9526"/>
                </a:lnTo>
                <a:lnTo>
                  <a:pt x="494391" y="960850"/>
                </a:lnTo>
                <a:cubicBezTo>
                  <a:pt x="486770" y="964660"/>
                  <a:pt x="303873" y="1056109"/>
                  <a:pt x="164159" y="1240277"/>
                </a:cubicBezTo>
                <a:cubicBezTo>
                  <a:pt x="34606" y="1411744"/>
                  <a:pt x="-80976" y="1697522"/>
                  <a:pt x="112083" y="2088721"/>
                </a:cubicBezTo>
                <a:lnTo>
                  <a:pt x="126055" y="2116664"/>
                </a:lnTo>
                <a:cubicBezTo>
                  <a:pt x="129865" y="2124284"/>
                  <a:pt x="221315" y="2307182"/>
                  <a:pt x="405483" y="2446896"/>
                </a:cubicBezTo>
                <a:cubicBezTo>
                  <a:pt x="510903" y="2526914"/>
                  <a:pt x="660778" y="2601851"/>
                  <a:pt x="851296" y="2601851"/>
                </a:cubicBezTo>
                <a:cubicBezTo>
                  <a:pt x="969418" y="2601851"/>
                  <a:pt x="1104052" y="2572638"/>
                  <a:pt x="1252656" y="2498971"/>
                </a:cubicBezTo>
                <a:lnTo>
                  <a:pt x="2422441" y="1922334"/>
                </a:lnTo>
                <a:lnTo>
                  <a:pt x="2422441" y="1877880"/>
                </a:lnTo>
                <a:close/>
              </a:path>
            </a:pathLst>
          </a:custGeom>
          <a:solidFill>
            <a:schemeClr val="bg1"/>
          </a:solidFill>
          <a:ln w="9525" cap="flat">
            <a:noFill/>
            <a:prstDash val="solid"/>
            <a:miter/>
          </a:ln>
        </p:spPr>
        <p:txBody>
          <a:bodyPr rtlCol="0" anchor="ctr"/>
          <a:lstStyle/>
          <a:p>
            <a:endParaRPr lang="ru-RU"/>
          </a:p>
        </p:txBody>
      </p:sp>
      <p:sp>
        <p:nvSpPr>
          <p:cNvPr id="48" name="Freeform: Shape 47">
            <a:extLst>
              <a:ext uri="{FF2B5EF4-FFF2-40B4-BE49-F238E27FC236}">
                <a16:creationId xmlns:a16="http://schemas.microsoft.com/office/drawing/2014/main" id="{49472789-B79C-464F-9D88-E51F8B5062D3}"/>
              </a:ext>
            </a:extLst>
          </p:cNvPr>
          <p:cNvSpPr/>
          <p:nvPr userDrawn="1"/>
        </p:nvSpPr>
        <p:spPr>
          <a:xfrm>
            <a:off x="-9526" y="2340318"/>
            <a:ext cx="2870483" cy="2540250"/>
          </a:xfrm>
          <a:custGeom>
            <a:avLst/>
            <a:gdLst>
              <a:gd name="connsiteX0" fmla="*/ 2481189 w 2870482"/>
              <a:gd name="connsiteY0" fmla="*/ 1064887 h 2540250"/>
              <a:gd name="connsiteX1" fmla="*/ 1678470 w 2870482"/>
              <a:gd name="connsiteY1" fmla="*/ 1461166 h 2540250"/>
              <a:gd name="connsiteX2" fmla="*/ 1406664 w 2870482"/>
              <a:gd name="connsiteY2" fmla="*/ 1448465 h 2540250"/>
              <a:gd name="connsiteX3" fmla="*/ 9526 w 2870482"/>
              <a:gd name="connsiteY3" fmla="*/ 2136873 h 2540250"/>
              <a:gd name="connsiteX4" fmla="*/ 9526 w 2870482"/>
              <a:gd name="connsiteY4" fmla="*/ 2531882 h 2540250"/>
              <a:gd name="connsiteX5" fmla="*/ 1564159 w 2870482"/>
              <a:gd name="connsiteY5" fmla="*/ 1765996 h 2540250"/>
              <a:gd name="connsiteX6" fmla="*/ 1708953 w 2870482"/>
              <a:gd name="connsiteY6" fmla="*/ 1500540 h 2540250"/>
              <a:gd name="connsiteX7" fmla="*/ 1706413 w 2870482"/>
              <a:gd name="connsiteY7" fmla="*/ 1494189 h 2540250"/>
              <a:gd name="connsiteX8" fmla="*/ 1703873 w 2870482"/>
              <a:gd name="connsiteY8" fmla="*/ 1490379 h 2540250"/>
              <a:gd name="connsiteX9" fmla="*/ 2498971 w 2870482"/>
              <a:gd name="connsiteY9" fmla="*/ 1097910 h 2540250"/>
              <a:gd name="connsiteX10" fmla="*/ 2806341 w 2870482"/>
              <a:gd name="connsiteY10" fmla="*/ 330755 h 2540250"/>
              <a:gd name="connsiteX11" fmla="*/ 2797450 w 2870482"/>
              <a:gd name="connsiteY11" fmla="*/ 312973 h 2540250"/>
              <a:gd name="connsiteX12" fmla="*/ 2002352 w 2870482"/>
              <a:gd name="connsiteY12" fmla="*/ 90701 h 2540250"/>
              <a:gd name="connsiteX13" fmla="*/ 9526 w 2870482"/>
              <a:gd name="connsiteY13" fmla="*/ 1073778 h 2540250"/>
              <a:gd name="connsiteX14" fmla="*/ 9526 w 2870482"/>
              <a:gd name="connsiteY14" fmla="*/ 1115692 h 2540250"/>
              <a:gd name="connsiteX15" fmla="*/ 2017594 w 2870482"/>
              <a:gd name="connsiteY15" fmla="*/ 124994 h 2540250"/>
              <a:gd name="connsiteX16" fmla="*/ 2582799 w 2870482"/>
              <a:gd name="connsiteY16" fmla="*/ 131345 h 2540250"/>
              <a:gd name="connsiteX17" fmla="*/ 2761887 w 2870482"/>
              <a:gd name="connsiteY17" fmla="*/ 330755 h 2540250"/>
              <a:gd name="connsiteX18" fmla="*/ 2770778 w 2870482"/>
              <a:gd name="connsiteY18" fmla="*/ 348536 h 2540250"/>
              <a:gd name="connsiteX19" fmla="*/ 2712352 w 2870482"/>
              <a:gd name="connsiteY19" fmla="*/ 876908 h 2540250"/>
              <a:gd name="connsiteX20" fmla="*/ 2481189 w 2870482"/>
              <a:gd name="connsiteY20" fmla="*/ 1064887 h 254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70482" h="2540250">
                <a:moveTo>
                  <a:pt x="2481189" y="1064887"/>
                </a:moveTo>
                <a:lnTo>
                  <a:pt x="1678470" y="1461166"/>
                </a:lnTo>
                <a:cubicBezTo>
                  <a:pt x="1640366" y="1423062"/>
                  <a:pt x="1556538" y="1374797"/>
                  <a:pt x="1406664" y="1448465"/>
                </a:cubicBezTo>
                <a:lnTo>
                  <a:pt x="9526" y="2136873"/>
                </a:lnTo>
                <a:lnTo>
                  <a:pt x="9526" y="2531882"/>
                </a:lnTo>
                <a:lnTo>
                  <a:pt x="1564159" y="1765996"/>
                </a:lnTo>
                <a:cubicBezTo>
                  <a:pt x="1564159" y="1765996"/>
                  <a:pt x="1785161" y="1656765"/>
                  <a:pt x="1708953" y="1500540"/>
                </a:cubicBezTo>
                <a:lnTo>
                  <a:pt x="1706413" y="1494189"/>
                </a:lnTo>
                <a:cubicBezTo>
                  <a:pt x="1706413" y="1494189"/>
                  <a:pt x="1705143" y="1492919"/>
                  <a:pt x="1703873" y="1490379"/>
                </a:cubicBezTo>
                <a:lnTo>
                  <a:pt x="2498971" y="1097910"/>
                </a:lnTo>
                <a:cubicBezTo>
                  <a:pt x="2504051" y="1095370"/>
                  <a:pt x="3047665" y="819753"/>
                  <a:pt x="2806341" y="330755"/>
                </a:cubicBezTo>
                <a:lnTo>
                  <a:pt x="2797450" y="312973"/>
                </a:lnTo>
                <a:cubicBezTo>
                  <a:pt x="2794910" y="307892"/>
                  <a:pt x="2547236" y="-178566"/>
                  <a:pt x="2002352" y="90701"/>
                </a:cubicBezTo>
                <a:lnTo>
                  <a:pt x="9526" y="1073778"/>
                </a:lnTo>
                <a:lnTo>
                  <a:pt x="9526" y="1115692"/>
                </a:lnTo>
                <a:lnTo>
                  <a:pt x="2017594" y="124994"/>
                </a:lnTo>
                <a:cubicBezTo>
                  <a:pt x="2232245" y="19574"/>
                  <a:pt x="2421493" y="20844"/>
                  <a:pt x="2582799" y="131345"/>
                </a:cubicBezTo>
                <a:cubicBezTo>
                  <a:pt x="2703461" y="213903"/>
                  <a:pt x="2761887" y="329484"/>
                  <a:pt x="2761887" y="330755"/>
                </a:cubicBezTo>
                <a:lnTo>
                  <a:pt x="2770778" y="348536"/>
                </a:lnTo>
                <a:cubicBezTo>
                  <a:pt x="2864767" y="539055"/>
                  <a:pt x="2845715" y="716873"/>
                  <a:pt x="2712352" y="876908"/>
                </a:cubicBezTo>
                <a:cubicBezTo>
                  <a:pt x="2613282" y="998840"/>
                  <a:pt x="2482459" y="1063617"/>
                  <a:pt x="2481189" y="1064887"/>
                </a:cubicBezTo>
                <a:close/>
              </a:path>
            </a:pathLst>
          </a:custGeom>
          <a:solidFill>
            <a:schemeClr val="bg1"/>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3310698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Content">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DD823940-1850-4484-BDCE-3D9B898D6787}"/>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Graphic 12">
            <a:extLst>
              <a:ext uri="{FF2B5EF4-FFF2-40B4-BE49-F238E27FC236}">
                <a16:creationId xmlns:a16="http://schemas.microsoft.com/office/drawing/2014/main" id="{6FFA8582-48C8-4154-ACF0-5F6412FAAE0C}"/>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8" name="Media Placeholder 7">
            <a:extLst>
              <a:ext uri="{FF2B5EF4-FFF2-40B4-BE49-F238E27FC236}">
                <a16:creationId xmlns:a16="http://schemas.microsoft.com/office/drawing/2014/main" id="{FBCC61A6-FEB7-4CD2-9686-FB5F1EB66A10}"/>
              </a:ext>
            </a:extLst>
          </p:cNvPr>
          <p:cNvSpPr>
            <a:spLocks noGrp="1"/>
          </p:cNvSpPr>
          <p:nvPr>
            <p:ph type="media" sz="quarter" idx="17"/>
          </p:nvPr>
        </p:nvSpPr>
        <p:spPr>
          <a:xfrm>
            <a:off x="911225" y="908050"/>
            <a:ext cx="10369550" cy="4660900"/>
          </a:xfrm>
        </p:spPr>
        <p:txBody>
          <a:bodyPr anchor="ctr" anchorCtr="0">
            <a:normAutofit/>
          </a:bodyPr>
          <a:lstStyle>
            <a:lvl1pPr marL="0" indent="0" algn="ctr">
              <a:buNone/>
              <a:defRPr sz="1600">
                <a:solidFill>
                  <a:schemeClr val="tx1">
                    <a:lumMod val="50000"/>
                    <a:lumOff val="50000"/>
                  </a:schemeClr>
                </a:solidFill>
              </a:defRPr>
            </a:lvl1pPr>
          </a:lstStyle>
          <a:p>
            <a:r>
              <a:rPr lang="en-US"/>
              <a:t>Click icon to add media</a:t>
            </a:r>
            <a:endParaRPr lang="ru-RU" dirty="0"/>
          </a:p>
        </p:txBody>
      </p:sp>
      <p:sp>
        <p:nvSpPr>
          <p:cNvPr id="6" name="Footer Placeholder 5">
            <a:extLst>
              <a:ext uri="{FF2B5EF4-FFF2-40B4-BE49-F238E27FC236}">
                <a16:creationId xmlns:a16="http://schemas.microsoft.com/office/drawing/2014/main" id="{FC208BCD-3B7E-49DF-8BF5-68AE9DD7D786}"/>
              </a:ext>
            </a:extLst>
          </p:cNvPr>
          <p:cNvSpPr>
            <a:spLocks noGrp="1"/>
          </p:cNvSpPr>
          <p:nvPr>
            <p:ph type="ftr" sz="quarter" idx="11"/>
          </p:nvPr>
        </p:nvSpPr>
        <p:spPr>
          <a:xfrm>
            <a:off x="812290" y="5797769"/>
            <a:ext cx="2388110" cy="365125"/>
          </a:xfrm>
          <a:prstGeom prst="rect">
            <a:avLst/>
          </a:prstGeom>
        </p:spPr>
        <p:txBody>
          <a:bodyPr/>
          <a:lstStyle/>
          <a:p>
            <a:r>
              <a:rPr lang="en-US" dirty="0"/>
              <a:t>ADD A FOOTER</a:t>
            </a:r>
            <a:endParaRPr lang="ru-RU" dirty="0"/>
          </a:p>
        </p:txBody>
      </p:sp>
      <p:sp>
        <p:nvSpPr>
          <p:cNvPr id="7" name="Slide Number Placeholder 6">
            <a:extLst>
              <a:ext uri="{FF2B5EF4-FFF2-40B4-BE49-F238E27FC236}">
                <a16:creationId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1" name="Freeform: Shape 10">
            <a:extLst>
              <a:ext uri="{FF2B5EF4-FFF2-40B4-BE49-F238E27FC236}">
                <a16:creationId xmlns:a16="http://schemas.microsoft.com/office/drawing/2014/main" id="{B8EAB5B0-43C3-4F9F-98FF-253CBE6C9668}"/>
              </a:ext>
            </a:extLst>
          </p:cNvPr>
          <p:cNvSpPr/>
          <p:nvPr/>
        </p:nvSpPr>
        <p:spPr>
          <a:xfrm>
            <a:off x="8807428" y="2003790"/>
            <a:ext cx="775201" cy="774776"/>
          </a:xfrm>
          <a:custGeom>
            <a:avLst/>
            <a:gdLst>
              <a:gd name="connsiteX0" fmla="*/ 388023 w 774776"/>
              <a:gd name="connsiteY0" fmla="*/ 766520 h 774776"/>
              <a:gd name="connsiteX1" fmla="*/ 9526 w 774776"/>
              <a:gd name="connsiteY1" fmla="*/ 388023 h 774776"/>
              <a:gd name="connsiteX2" fmla="*/ 388023 w 774776"/>
              <a:gd name="connsiteY2" fmla="*/ 9526 h 774776"/>
              <a:gd name="connsiteX3" fmla="*/ 766521 w 774776"/>
              <a:gd name="connsiteY3" fmla="*/ 388023 h 774776"/>
              <a:gd name="connsiteX4" fmla="*/ 388023 w 774776"/>
              <a:gd name="connsiteY4" fmla="*/ 766520 h 774776"/>
              <a:gd name="connsiteX5" fmla="*/ 388023 w 774776"/>
              <a:gd name="connsiteY5" fmla="*/ 48900 h 774776"/>
              <a:gd name="connsiteX6" fmla="*/ 47630 w 774776"/>
              <a:gd name="connsiteY6" fmla="*/ 389293 h 774776"/>
              <a:gd name="connsiteX7" fmla="*/ 388023 w 774776"/>
              <a:gd name="connsiteY7" fmla="*/ 729687 h 774776"/>
              <a:gd name="connsiteX8" fmla="*/ 728417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0"/>
                </a:moveTo>
                <a:cubicBezTo>
                  <a:pt x="179723" y="766520"/>
                  <a:pt x="9526" y="596324"/>
                  <a:pt x="9526" y="388023"/>
                </a:cubicBezTo>
                <a:cubicBezTo>
                  <a:pt x="9526" y="179723"/>
                  <a:pt x="179723" y="9526"/>
                  <a:pt x="388023" y="9526"/>
                </a:cubicBezTo>
                <a:cubicBezTo>
                  <a:pt x="596324" y="9526"/>
                  <a:pt x="766521" y="179723"/>
                  <a:pt x="766521" y="388023"/>
                </a:cubicBezTo>
                <a:cubicBezTo>
                  <a:pt x="766521" y="596324"/>
                  <a:pt x="596324" y="766520"/>
                  <a:pt x="388023" y="766520"/>
                </a:cubicBezTo>
                <a:close/>
                <a:moveTo>
                  <a:pt x="388023" y="48900"/>
                </a:moveTo>
                <a:cubicBezTo>
                  <a:pt x="200045" y="48900"/>
                  <a:pt x="47630" y="201315"/>
                  <a:pt x="47630" y="389293"/>
                </a:cubicBezTo>
                <a:cubicBezTo>
                  <a:pt x="47630" y="577272"/>
                  <a:pt x="200045" y="729687"/>
                  <a:pt x="388023" y="729687"/>
                </a:cubicBezTo>
                <a:cubicBezTo>
                  <a:pt x="576002" y="729687"/>
                  <a:pt x="728417" y="577272"/>
                  <a:pt x="728417" y="389293"/>
                </a:cubicBezTo>
                <a:cubicBezTo>
                  <a:pt x="728417" y="201315"/>
                  <a:pt x="576002" y="48900"/>
                  <a:pt x="388023" y="48900"/>
                </a:cubicBezTo>
                <a:close/>
              </a:path>
            </a:pathLst>
          </a:custGeom>
          <a:solidFill>
            <a:schemeClr val="bg1"/>
          </a:solidFill>
          <a:ln w="9525" cap="flat">
            <a:noFill/>
            <a:prstDash val="solid"/>
            <a:miter/>
          </a:ln>
        </p:spPr>
        <p:txBody>
          <a:bodyPr rtlCol="0" anchor="ctr"/>
          <a:lstStyle/>
          <a:p>
            <a:endParaRPr lang="ru-RU" dirty="0"/>
          </a:p>
        </p:txBody>
      </p:sp>
      <p:sp>
        <p:nvSpPr>
          <p:cNvPr id="15" name="Freeform: Shape 14">
            <a:extLst>
              <a:ext uri="{FF2B5EF4-FFF2-40B4-BE49-F238E27FC236}">
                <a16:creationId xmlns:a16="http://schemas.microsoft.com/office/drawing/2014/main" id="{06A97B71-3A84-4844-BDB5-E3F77302BBC0}"/>
              </a:ext>
            </a:extLst>
          </p:cNvPr>
          <p:cNvSpPr/>
          <p:nvPr userDrawn="1"/>
        </p:nvSpPr>
        <p:spPr>
          <a:xfrm>
            <a:off x="9780046" y="430740"/>
            <a:ext cx="2414562" cy="2578354"/>
          </a:xfrm>
          <a:custGeom>
            <a:avLst/>
            <a:gdLst>
              <a:gd name="connsiteX0" fmla="*/ 2412164 w 2413237"/>
              <a:gd name="connsiteY0" fmla="*/ 12701 h 2578354"/>
              <a:gd name="connsiteX1" fmla="*/ 487924 w 2413237"/>
              <a:gd name="connsiteY1" fmla="*/ 962755 h 2578354"/>
              <a:gd name="connsiteX2" fmla="*/ 113238 w 2413237"/>
              <a:gd name="connsiteY2" fmla="*/ 2065224 h 2578354"/>
              <a:gd name="connsiteX3" fmla="*/ 127209 w 2413237"/>
              <a:gd name="connsiteY3" fmla="*/ 2093166 h 2578354"/>
              <a:gd name="connsiteX4" fmla="*/ 1229678 w 2413237"/>
              <a:gd name="connsiteY4" fmla="*/ 2467853 h 2578354"/>
              <a:gd name="connsiteX5" fmla="*/ 2412164 w 2413237"/>
              <a:gd name="connsiteY5" fmla="*/ 1884866 h 2578354"/>
              <a:gd name="connsiteX6" fmla="*/ 2412164 w 2413237"/>
              <a:gd name="connsiteY6" fmla="*/ 12701 h 257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4">
                <a:moveTo>
                  <a:pt x="2412164" y="12701"/>
                </a:moveTo>
                <a:lnTo>
                  <a:pt x="487924" y="962755"/>
                </a:lnTo>
                <a:cubicBezTo>
                  <a:pt x="487924" y="962755"/>
                  <a:pt x="-250018" y="1327281"/>
                  <a:pt x="113238" y="2065224"/>
                </a:cubicBezTo>
                <a:lnTo>
                  <a:pt x="127209" y="2093166"/>
                </a:lnTo>
                <a:cubicBezTo>
                  <a:pt x="127209" y="2093166"/>
                  <a:pt x="491735" y="2831109"/>
                  <a:pt x="1229678" y="2467853"/>
                </a:cubicBezTo>
                <a:lnTo>
                  <a:pt x="2412164" y="1884866"/>
                </a:lnTo>
                <a:lnTo>
                  <a:pt x="2412164" y="12701"/>
                </a:lnTo>
                <a:close/>
              </a:path>
            </a:pathLst>
          </a:custGeom>
          <a:solidFill>
            <a:schemeClr val="accent3"/>
          </a:solidFill>
          <a:ln w="12700" cap="flat">
            <a:noFill/>
            <a:prstDash val="solid"/>
            <a:miter/>
          </a:ln>
        </p:spPr>
        <p:txBody>
          <a:bodyPr rtlCol="0" anchor="ctr"/>
          <a:lstStyle/>
          <a:p>
            <a:endParaRPr lang="ru-RU" dirty="0"/>
          </a:p>
        </p:txBody>
      </p:sp>
      <p:sp>
        <p:nvSpPr>
          <p:cNvPr id="16" name="Freeform: Shape 15">
            <a:extLst>
              <a:ext uri="{FF2B5EF4-FFF2-40B4-BE49-F238E27FC236}">
                <a16:creationId xmlns:a16="http://schemas.microsoft.com/office/drawing/2014/main" id="{030939C4-65C9-4508-8EFE-F715B9946844}"/>
              </a:ext>
            </a:extLst>
          </p:cNvPr>
          <p:cNvSpPr/>
          <p:nvPr/>
        </p:nvSpPr>
        <p:spPr>
          <a:xfrm>
            <a:off x="9762774" y="410418"/>
            <a:ext cx="2439977" cy="2616458"/>
          </a:xfrm>
          <a:custGeom>
            <a:avLst/>
            <a:gdLst>
              <a:gd name="connsiteX0" fmla="*/ 2429427 w 2438640"/>
              <a:gd name="connsiteY0" fmla="*/ 1882326 h 2616457"/>
              <a:gd name="connsiteX1" fmla="*/ 1238050 w 2438640"/>
              <a:gd name="connsiteY1" fmla="*/ 2469123 h 2616457"/>
              <a:gd name="connsiteX2" fmla="*/ 431520 w 2438640"/>
              <a:gd name="connsiteY2" fmla="*/ 2420859 h 2616457"/>
              <a:gd name="connsiteX3" fmla="*/ 162253 w 2438640"/>
              <a:gd name="connsiteY3" fmla="*/ 2103327 h 2616457"/>
              <a:gd name="connsiteX4" fmla="*/ 148282 w 2438640"/>
              <a:gd name="connsiteY4" fmla="*/ 2075385 h 2616457"/>
              <a:gd name="connsiteX5" fmla="*/ 196547 w 2438640"/>
              <a:gd name="connsiteY5" fmla="*/ 1268855 h 2616457"/>
              <a:gd name="connsiteX6" fmla="*/ 514078 w 2438640"/>
              <a:gd name="connsiteY6" fmla="*/ 999589 h 2616457"/>
              <a:gd name="connsiteX7" fmla="*/ 2430697 w 2438640"/>
              <a:gd name="connsiteY7" fmla="*/ 54615 h 2616457"/>
              <a:gd name="connsiteX8" fmla="*/ 2430697 w 2438640"/>
              <a:gd name="connsiteY8" fmla="*/ 12701 h 2616457"/>
              <a:gd name="connsiteX9" fmla="*/ 497567 w 2438640"/>
              <a:gd name="connsiteY9" fmla="*/ 965295 h 2616457"/>
              <a:gd name="connsiteX10" fmla="*/ 167334 w 2438640"/>
              <a:gd name="connsiteY10" fmla="*/ 1244723 h 2616457"/>
              <a:gd name="connsiteX11" fmla="*/ 115259 w 2438640"/>
              <a:gd name="connsiteY11" fmla="*/ 2093166 h 2616457"/>
              <a:gd name="connsiteX12" fmla="*/ 129231 w 2438640"/>
              <a:gd name="connsiteY12" fmla="*/ 2121109 h 2616457"/>
              <a:gd name="connsiteX13" fmla="*/ 408658 w 2438640"/>
              <a:gd name="connsiteY13" fmla="*/ 2451342 h 2616457"/>
              <a:gd name="connsiteX14" fmla="*/ 854472 w 2438640"/>
              <a:gd name="connsiteY14" fmla="*/ 2606297 h 2616457"/>
              <a:gd name="connsiteX15" fmla="*/ 1255831 w 2438640"/>
              <a:gd name="connsiteY15" fmla="*/ 2503417 h 2616457"/>
              <a:gd name="connsiteX16" fmla="*/ 2429427 w 2438640"/>
              <a:gd name="connsiteY16" fmla="*/ 1924240 h 2616457"/>
              <a:gd name="connsiteX17" fmla="*/ 2429427 w 2438640"/>
              <a:gd name="connsiteY17" fmla="*/ 1882326 h 261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8640" h="2616457">
                <a:moveTo>
                  <a:pt x="2429427" y="1882326"/>
                </a:moveTo>
                <a:lnTo>
                  <a:pt x="1238050" y="2469123"/>
                </a:lnTo>
                <a:cubicBezTo>
                  <a:pt x="939570" y="2616458"/>
                  <a:pt x="667763" y="2599946"/>
                  <a:pt x="431520" y="2420859"/>
                </a:cubicBezTo>
                <a:cubicBezTo>
                  <a:pt x="253703" y="2286225"/>
                  <a:pt x="162253" y="2104598"/>
                  <a:pt x="162253" y="2103327"/>
                </a:cubicBezTo>
                <a:lnTo>
                  <a:pt x="148282" y="2075385"/>
                </a:lnTo>
                <a:cubicBezTo>
                  <a:pt x="947" y="1776905"/>
                  <a:pt x="17459" y="1505098"/>
                  <a:pt x="196547" y="1268855"/>
                </a:cubicBezTo>
                <a:cubicBezTo>
                  <a:pt x="331180" y="1091038"/>
                  <a:pt x="511538" y="1000859"/>
                  <a:pt x="514078" y="999589"/>
                </a:cubicBezTo>
                <a:lnTo>
                  <a:pt x="2430697" y="54615"/>
                </a:lnTo>
                <a:lnTo>
                  <a:pt x="2430697" y="12701"/>
                </a:lnTo>
                <a:lnTo>
                  <a:pt x="497567" y="965295"/>
                </a:lnTo>
                <a:cubicBezTo>
                  <a:pt x="489946" y="969106"/>
                  <a:pt x="307048" y="1060555"/>
                  <a:pt x="167334" y="1244723"/>
                </a:cubicBezTo>
                <a:cubicBezTo>
                  <a:pt x="37781" y="1416190"/>
                  <a:pt x="-77800" y="1701968"/>
                  <a:pt x="115259" y="2093166"/>
                </a:cubicBezTo>
                <a:lnTo>
                  <a:pt x="129231" y="2121109"/>
                </a:lnTo>
                <a:cubicBezTo>
                  <a:pt x="133041" y="2128730"/>
                  <a:pt x="224490" y="2311628"/>
                  <a:pt x="408658" y="2451342"/>
                </a:cubicBezTo>
                <a:cubicBezTo>
                  <a:pt x="514078" y="2531359"/>
                  <a:pt x="663953" y="2606297"/>
                  <a:pt x="854472" y="2606297"/>
                </a:cubicBezTo>
                <a:cubicBezTo>
                  <a:pt x="972593" y="2606297"/>
                  <a:pt x="1107227" y="2577084"/>
                  <a:pt x="1255831" y="2503417"/>
                </a:cubicBezTo>
                <a:lnTo>
                  <a:pt x="2429427" y="1924240"/>
                </a:lnTo>
                <a:lnTo>
                  <a:pt x="2429427" y="1882326"/>
                </a:lnTo>
                <a:close/>
              </a:path>
            </a:pathLst>
          </a:custGeom>
          <a:solidFill>
            <a:schemeClr val="bg1"/>
          </a:solidFill>
          <a:ln w="12700" cap="flat">
            <a:noFill/>
            <a:prstDash val="solid"/>
            <a:miter/>
          </a:ln>
        </p:spPr>
        <p:txBody>
          <a:bodyPr rtlCol="0" anchor="ctr"/>
          <a:lstStyle/>
          <a:p>
            <a:endParaRPr lang="ru-RU" dirty="0"/>
          </a:p>
        </p:txBody>
      </p:sp>
      <p:sp>
        <p:nvSpPr>
          <p:cNvPr id="17" name="Freeform: Shape 16">
            <a:extLst>
              <a:ext uri="{FF2B5EF4-FFF2-40B4-BE49-F238E27FC236}">
                <a16:creationId xmlns:a16="http://schemas.microsoft.com/office/drawing/2014/main" id="{759BB951-621D-4456-A832-116187764B2E}"/>
              </a:ext>
            </a:extLst>
          </p:cNvPr>
          <p:cNvSpPr/>
          <p:nvPr userDrawn="1"/>
        </p:nvSpPr>
        <p:spPr>
          <a:xfrm>
            <a:off x="7340981" y="-16344"/>
            <a:ext cx="4854539" cy="2273524"/>
          </a:xfrm>
          <a:custGeom>
            <a:avLst/>
            <a:gdLst>
              <a:gd name="connsiteX0" fmla="*/ 4849891 w 4851877"/>
              <a:gd name="connsiteY0" fmla="*/ 12701 h 2273523"/>
              <a:gd name="connsiteX1" fmla="*/ 2808800 w 4851877"/>
              <a:gd name="connsiteY1" fmla="*/ 12701 h 2273523"/>
              <a:gd name="connsiteX2" fmla="*/ 371430 w 4851877"/>
              <a:gd name="connsiteY2" fmla="*/ 1214240 h 2273523"/>
              <a:gd name="connsiteX3" fmla="*/ 72951 w 4851877"/>
              <a:gd name="connsiteY3" fmla="*/ 1955993 h 2273523"/>
              <a:gd name="connsiteX4" fmla="*/ 81841 w 4851877"/>
              <a:gd name="connsiteY4" fmla="*/ 1973774 h 2273523"/>
              <a:gd name="connsiteX5" fmla="*/ 851538 w 4851877"/>
              <a:gd name="connsiteY5" fmla="*/ 2188426 h 2273523"/>
              <a:gd name="connsiteX6" fmla="*/ 4849891 w 4851877"/>
              <a:gd name="connsiteY6" fmla="*/ 217191 h 2273523"/>
              <a:gd name="connsiteX7" fmla="*/ 4849891 w 4851877"/>
              <a:gd name="connsiteY7" fmla="*/ 12701 h 227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73523">
                <a:moveTo>
                  <a:pt x="4849891" y="12701"/>
                </a:moveTo>
                <a:lnTo>
                  <a:pt x="2808800" y="12701"/>
                </a:lnTo>
                <a:lnTo>
                  <a:pt x="371430" y="1214240"/>
                </a:lnTo>
                <a:cubicBezTo>
                  <a:pt x="371430" y="1214240"/>
                  <a:pt x="-163293" y="1478426"/>
                  <a:pt x="72951" y="1955993"/>
                </a:cubicBezTo>
                <a:lnTo>
                  <a:pt x="81841" y="1973774"/>
                </a:lnTo>
                <a:cubicBezTo>
                  <a:pt x="81841" y="1973774"/>
                  <a:pt x="316814" y="2451342"/>
                  <a:pt x="851538" y="2188426"/>
                </a:cubicBezTo>
                <a:lnTo>
                  <a:pt x="4849891" y="217191"/>
                </a:lnTo>
                <a:lnTo>
                  <a:pt x="4849891" y="12701"/>
                </a:lnTo>
                <a:close/>
              </a:path>
            </a:pathLst>
          </a:custGeom>
          <a:solidFill>
            <a:schemeClr val="accent1"/>
          </a:solidFill>
          <a:ln w="12700" cap="flat">
            <a:noFill/>
            <a:prstDash val="solid"/>
            <a:miter/>
          </a:ln>
        </p:spPr>
        <p:txBody>
          <a:bodyPr rtlCol="0" anchor="ctr"/>
          <a:lstStyle/>
          <a:p>
            <a:endParaRPr lang="ru-RU" dirty="0"/>
          </a:p>
        </p:txBody>
      </p:sp>
      <p:sp>
        <p:nvSpPr>
          <p:cNvPr id="18" name="Freeform: Shape 17">
            <a:extLst>
              <a:ext uri="{FF2B5EF4-FFF2-40B4-BE49-F238E27FC236}">
                <a16:creationId xmlns:a16="http://schemas.microsoft.com/office/drawing/2014/main" id="{3F8008CE-2F0A-4568-9C4A-C347A4880513}"/>
              </a:ext>
            </a:extLst>
          </p:cNvPr>
          <p:cNvSpPr/>
          <p:nvPr userDrawn="1"/>
        </p:nvSpPr>
        <p:spPr>
          <a:xfrm>
            <a:off x="7327556" y="-16344"/>
            <a:ext cx="4867247" cy="2298926"/>
          </a:xfrm>
          <a:custGeom>
            <a:avLst/>
            <a:gdLst>
              <a:gd name="connsiteX0" fmla="*/ 4863309 w 4864578"/>
              <a:gd name="connsiteY0" fmla="*/ 195599 h 2298926"/>
              <a:gd name="connsiteX1" fmla="*/ 857334 w 4864578"/>
              <a:gd name="connsiteY1" fmla="*/ 2170644 h 2298926"/>
              <a:gd name="connsiteX2" fmla="*/ 292129 w 4864578"/>
              <a:gd name="connsiteY2" fmla="*/ 2164293 h 2298926"/>
              <a:gd name="connsiteX3" fmla="*/ 113041 w 4864578"/>
              <a:gd name="connsiteY3" fmla="*/ 1964884 h 2298926"/>
              <a:gd name="connsiteX4" fmla="*/ 104150 w 4864578"/>
              <a:gd name="connsiteY4" fmla="*/ 1947102 h 2298926"/>
              <a:gd name="connsiteX5" fmla="*/ 162577 w 4864578"/>
              <a:gd name="connsiteY5" fmla="*/ 1418730 h 2298926"/>
              <a:gd name="connsiteX6" fmla="*/ 395009 w 4864578"/>
              <a:gd name="connsiteY6" fmla="*/ 1230751 h 2298926"/>
              <a:gd name="connsiteX7" fmla="*/ 395009 w 4864578"/>
              <a:gd name="connsiteY7" fmla="*/ 1230751 h 2298926"/>
              <a:gd name="connsiteX8" fmla="*/ 2865403 w 4864578"/>
              <a:gd name="connsiteY8" fmla="*/ 12701 h 2298926"/>
              <a:gd name="connsiteX9" fmla="*/ 2779034 w 4864578"/>
              <a:gd name="connsiteY9" fmla="*/ 12701 h 2298926"/>
              <a:gd name="connsiteX10" fmla="*/ 377227 w 4864578"/>
              <a:gd name="connsiteY10" fmla="*/ 1197728 h 2298926"/>
              <a:gd name="connsiteX11" fmla="*/ 133363 w 4864578"/>
              <a:gd name="connsiteY11" fmla="*/ 1394597 h 2298926"/>
              <a:gd name="connsiteX12" fmla="*/ 12701 w 4864578"/>
              <a:gd name="connsiteY12" fmla="*/ 1660054 h 2298926"/>
              <a:gd name="connsiteX13" fmla="*/ 12701 w 4864578"/>
              <a:gd name="connsiteY13" fmla="*/ 1780715 h 2298926"/>
              <a:gd name="connsiteX14" fmla="*/ 69857 w 4864578"/>
              <a:gd name="connsiteY14" fmla="*/ 1964884 h 2298926"/>
              <a:gd name="connsiteX15" fmla="*/ 78748 w 4864578"/>
              <a:gd name="connsiteY15" fmla="*/ 1982665 h 2298926"/>
              <a:gd name="connsiteX16" fmla="*/ 269267 w 4864578"/>
              <a:gd name="connsiteY16" fmla="*/ 2196046 h 2298926"/>
              <a:gd name="connsiteX17" fmla="*/ 560126 w 4864578"/>
              <a:gd name="connsiteY17" fmla="*/ 2286225 h 2298926"/>
              <a:gd name="connsiteX18" fmla="*/ 873847 w 4864578"/>
              <a:gd name="connsiteY18" fmla="*/ 2204937 h 2298926"/>
              <a:gd name="connsiteX19" fmla="*/ 4863309 w 4864578"/>
              <a:gd name="connsiteY19" fmla="*/ 237513 h 2298926"/>
              <a:gd name="connsiteX20" fmla="*/ 4863309 w 4864578"/>
              <a:gd name="connsiteY20" fmla="*/ 195599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64578" h="2298926">
                <a:moveTo>
                  <a:pt x="4863309" y="195599"/>
                </a:moveTo>
                <a:lnTo>
                  <a:pt x="857334" y="2170644"/>
                </a:lnTo>
                <a:cubicBezTo>
                  <a:pt x="642684" y="2276064"/>
                  <a:pt x="453435" y="2274794"/>
                  <a:pt x="292129" y="2164293"/>
                </a:cubicBezTo>
                <a:cubicBezTo>
                  <a:pt x="171467" y="2081735"/>
                  <a:pt x="113041" y="1966154"/>
                  <a:pt x="113041" y="1964884"/>
                </a:cubicBezTo>
                <a:lnTo>
                  <a:pt x="104150" y="1947102"/>
                </a:lnTo>
                <a:cubicBezTo>
                  <a:pt x="10162" y="1756583"/>
                  <a:pt x="29213" y="1578766"/>
                  <a:pt x="162577" y="1418730"/>
                </a:cubicBezTo>
                <a:cubicBezTo>
                  <a:pt x="262916" y="1296798"/>
                  <a:pt x="393739" y="1232021"/>
                  <a:pt x="395009" y="1230751"/>
                </a:cubicBezTo>
                <a:lnTo>
                  <a:pt x="395009" y="1230751"/>
                </a:lnTo>
                <a:lnTo>
                  <a:pt x="2865403" y="12701"/>
                </a:lnTo>
                <a:lnTo>
                  <a:pt x="2779034" y="12701"/>
                </a:lnTo>
                <a:lnTo>
                  <a:pt x="377227" y="1197728"/>
                </a:lnTo>
                <a:cubicBezTo>
                  <a:pt x="372147" y="1200268"/>
                  <a:pt x="238784" y="1266315"/>
                  <a:pt x="133363" y="1394597"/>
                </a:cubicBezTo>
                <a:cubicBezTo>
                  <a:pt x="78748" y="1460644"/>
                  <a:pt x="26673" y="1549553"/>
                  <a:pt x="12701" y="1660054"/>
                </a:cubicBezTo>
                <a:lnTo>
                  <a:pt x="12701" y="1780715"/>
                </a:lnTo>
                <a:cubicBezTo>
                  <a:pt x="20322" y="1837871"/>
                  <a:pt x="38104" y="1900107"/>
                  <a:pt x="69857" y="1964884"/>
                </a:cubicBezTo>
                <a:lnTo>
                  <a:pt x="78748" y="1982665"/>
                </a:lnTo>
                <a:cubicBezTo>
                  <a:pt x="81288" y="1987746"/>
                  <a:pt x="140984" y="2107138"/>
                  <a:pt x="269267" y="2196046"/>
                </a:cubicBezTo>
                <a:cubicBezTo>
                  <a:pt x="337854" y="2243041"/>
                  <a:pt x="435654" y="2286225"/>
                  <a:pt x="560126" y="2286225"/>
                </a:cubicBezTo>
                <a:cubicBezTo>
                  <a:pt x="650304" y="2286225"/>
                  <a:pt x="754455" y="2264633"/>
                  <a:pt x="873847" y="2204937"/>
                </a:cubicBezTo>
                <a:lnTo>
                  <a:pt x="4863309" y="237513"/>
                </a:lnTo>
                <a:lnTo>
                  <a:pt x="4863309" y="195599"/>
                </a:lnTo>
                <a:close/>
              </a:path>
            </a:pathLst>
          </a:custGeom>
          <a:solidFill>
            <a:schemeClr val="bg1"/>
          </a:solidFill>
          <a:ln w="12700" cap="flat">
            <a:noFill/>
            <a:prstDash val="solid"/>
            <a:miter/>
          </a:ln>
        </p:spPr>
        <p:txBody>
          <a:bodyPr rtlCol="0" anchor="ctr"/>
          <a:lstStyle/>
          <a:p>
            <a:endParaRPr lang="ru-RU" dirty="0"/>
          </a:p>
        </p:txBody>
      </p:sp>
      <p:sp>
        <p:nvSpPr>
          <p:cNvPr id="19" name="Title 2">
            <a:extLst>
              <a:ext uri="{FF2B5EF4-FFF2-40B4-BE49-F238E27FC236}">
                <a16:creationId xmlns:a16="http://schemas.microsoft.com/office/drawing/2014/main" id="{3A926948-B9C1-4E84-AF0F-40965A132C47}"/>
              </a:ext>
            </a:extLst>
          </p:cNvPr>
          <p:cNvSpPr>
            <a:spLocks noGrp="1"/>
          </p:cNvSpPr>
          <p:nvPr>
            <p:ph type="title"/>
          </p:nvPr>
        </p:nvSpPr>
        <p:spPr>
          <a:xfrm>
            <a:off x="2412986" y="5707145"/>
            <a:ext cx="7366027" cy="853993"/>
          </a:xfrm>
        </p:spPr>
        <p:txBody>
          <a:bodyPr anchor="t" anchorCtr="0">
            <a:normAutofit/>
          </a:bodyPr>
          <a:lstStyle>
            <a:lvl1pPr marL="0" indent="0" algn="ctr">
              <a:buFont typeface="Arial" panose="020B0604020202020204" pitchFamily="34" charset="0"/>
              <a:buNone/>
              <a:defRPr sz="1800">
                <a:solidFill>
                  <a:schemeClr val="accent1"/>
                </a:solidFill>
                <a:latin typeface="+mn-lt"/>
              </a:defRPr>
            </a:lvl1pPr>
          </a:lstStyle>
          <a:p>
            <a:r>
              <a:rPr lang="en-US"/>
              <a:t>Click to edit Master title style</a:t>
            </a:r>
            <a:endParaRPr lang="ru-RU"/>
          </a:p>
        </p:txBody>
      </p:sp>
      <p:grpSp>
        <p:nvGrpSpPr>
          <p:cNvPr id="10" name="Group 9">
            <a:extLst>
              <a:ext uri="{FF2B5EF4-FFF2-40B4-BE49-F238E27FC236}">
                <a16:creationId xmlns:a16="http://schemas.microsoft.com/office/drawing/2014/main" id="{223A17C7-5A8B-4D9D-AC8A-2486018F3FB8}"/>
              </a:ext>
            </a:extLst>
          </p:cNvPr>
          <p:cNvGrpSpPr/>
          <p:nvPr userDrawn="1"/>
        </p:nvGrpSpPr>
        <p:grpSpPr>
          <a:xfrm>
            <a:off x="-18799" y="2319272"/>
            <a:ext cx="2884236" cy="2824836"/>
            <a:chOff x="-18799" y="2319272"/>
            <a:chExt cx="2884236" cy="2824836"/>
          </a:xfrm>
        </p:grpSpPr>
        <p:sp>
          <p:nvSpPr>
            <p:cNvPr id="3" name="Freeform: Shape 2">
              <a:extLst>
                <a:ext uri="{FF2B5EF4-FFF2-40B4-BE49-F238E27FC236}">
                  <a16:creationId xmlns:a16="http://schemas.microsoft.com/office/drawing/2014/main" id="{C42001FF-B76E-4445-BDE5-6BFAD41EBBD4}"/>
                </a:ext>
              </a:extLst>
            </p:cNvPr>
            <p:cNvSpPr/>
            <p:nvPr/>
          </p:nvSpPr>
          <p:spPr>
            <a:xfrm>
              <a:off x="-18799" y="2336694"/>
              <a:ext cx="2871530" cy="2299765"/>
            </a:xfrm>
            <a:custGeom>
              <a:avLst/>
              <a:gdLst>
                <a:gd name="connsiteX0" fmla="*/ 2796565 w 2871529"/>
                <a:gd name="connsiteY0" fmla="*/ 306465 h 2299764"/>
                <a:gd name="connsiteX1" fmla="*/ 2026589 w 2871529"/>
                <a:gd name="connsiteY1" fmla="*/ 91735 h 2299764"/>
                <a:gd name="connsiteX2" fmla="*/ 12706 w 2871529"/>
                <a:gd name="connsiteY2" fmla="*/ 1085336 h 2299764"/>
                <a:gd name="connsiteX3" fmla="*/ 12706 w 2871529"/>
                <a:gd name="connsiteY3" fmla="*/ 2296206 h 2299764"/>
                <a:gd name="connsiteX4" fmla="*/ 2506871 w 2871529"/>
                <a:gd name="connsiteY4" fmla="*/ 1066277 h 2299764"/>
                <a:gd name="connsiteX5" fmla="*/ 2805459 w 2871529"/>
                <a:gd name="connsiteY5" fmla="*/ 324253 h 2299764"/>
                <a:gd name="connsiteX6" fmla="*/ 2796565 w 2871529"/>
                <a:gd name="connsiteY6" fmla="*/ 306465 h 229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1529" h="2299764">
                  <a:moveTo>
                    <a:pt x="2796565" y="306465"/>
                  </a:moveTo>
                  <a:cubicBezTo>
                    <a:pt x="2796565" y="306465"/>
                    <a:pt x="2561507" y="-171276"/>
                    <a:pt x="2026589" y="91735"/>
                  </a:cubicBezTo>
                  <a:lnTo>
                    <a:pt x="12706" y="1085336"/>
                  </a:lnTo>
                  <a:lnTo>
                    <a:pt x="12706" y="2296206"/>
                  </a:lnTo>
                  <a:lnTo>
                    <a:pt x="2506871" y="1066277"/>
                  </a:lnTo>
                  <a:cubicBezTo>
                    <a:pt x="2506871" y="1066277"/>
                    <a:pt x="3041789" y="801994"/>
                    <a:pt x="2805459" y="324253"/>
                  </a:cubicBezTo>
                  <a:lnTo>
                    <a:pt x="2796565" y="306465"/>
                  </a:lnTo>
                  <a:close/>
                </a:path>
              </a:pathLst>
            </a:custGeom>
            <a:solidFill>
              <a:schemeClr val="accent3"/>
            </a:solidFill>
            <a:ln w="12700" cap="flat">
              <a:noFill/>
              <a:prstDash val="solid"/>
              <a:miter/>
            </a:ln>
          </p:spPr>
          <p:txBody>
            <a:bodyPr rtlCol="0" anchor="ctr"/>
            <a:lstStyle/>
            <a:p>
              <a:endParaRPr lang="ru-RU"/>
            </a:p>
          </p:txBody>
        </p:sp>
        <p:sp>
          <p:nvSpPr>
            <p:cNvPr id="4" name="Freeform: Shape 3">
              <a:extLst>
                <a:ext uri="{FF2B5EF4-FFF2-40B4-BE49-F238E27FC236}">
                  <a16:creationId xmlns:a16="http://schemas.microsoft.com/office/drawing/2014/main" id="{55EB89C3-8B52-4763-9DB2-C51CC8AF377C}"/>
                </a:ext>
              </a:extLst>
            </p:cNvPr>
            <p:cNvSpPr/>
            <p:nvPr/>
          </p:nvSpPr>
          <p:spPr>
            <a:xfrm>
              <a:off x="-18799" y="2319272"/>
              <a:ext cx="2884236" cy="2337882"/>
            </a:xfrm>
            <a:custGeom>
              <a:avLst/>
              <a:gdLst>
                <a:gd name="connsiteX0" fmla="*/ 2871530 w 2884235"/>
                <a:gd name="connsiteY0" fmla="*/ 466193 h 2337882"/>
                <a:gd name="connsiteX1" fmla="*/ 2823248 w 2884235"/>
                <a:gd name="connsiteY1" fmla="*/ 334052 h 2337882"/>
                <a:gd name="connsiteX2" fmla="*/ 2814354 w 2884235"/>
                <a:gd name="connsiteY2" fmla="*/ 316263 h 2337882"/>
                <a:gd name="connsiteX3" fmla="*/ 2018965 w 2884235"/>
                <a:gd name="connsiteY3" fmla="*/ 93910 h 2337882"/>
                <a:gd name="connsiteX4" fmla="*/ 12706 w 2884235"/>
                <a:gd name="connsiteY4" fmla="*/ 1081158 h 2337882"/>
                <a:gd name="connsiteX5" fmla="*/ 12706 w 2884235"/>
                <a:gd name="connsiteY5" fmla="*/ 1123087 h 2337882"/>
                <a:gd name="connsiteX6" fmla="*/ 2035483 w 2884235"/>
                <a:gd name="connsiteY6" fmla="*/ 126946 h 2337882"/>
                <a:gd name="connsiteX7" fmla="*/ 2600895 w 2884235"/>
                <a:gd name="connsiteY7" fmla="*/ 133299 h 2337882"/>
                <a:gd name="connsiteX8" fmla="*/ 2780048 w 2884235"/>
                <a:gd name="connsiteY8" fmla="*/ 332781 h 2337882"/>
                <a:gd name="connsiteX9" fmla="*/ 2788942 w 2884235"/>
                <a:gd name="connsiteY9" fmla="*/ 350569 h 2337882"/>
                <a:gd name="connsiteX10" fmla="*/ 2730495 w 2884235"/>
                <a:gd name="connsiteY10" fmla="*/ 879134 h 2337882"/>
                <a:gd name="connsiteX11" fmla="*/ 2497977 w 2884235"/>
                <a:gd name="connsiteY11" fmla="*/ 1065911 h 2337882"/>
                <a:gd name="connsiteX12" fmla="*/ 12706 w 2884235"/>
                <a:gd name="connsiteY12" fmla="*/ 2292028 h 2337882"/>
                <a:gd name="connsiteX13" fmla="*/ 12706 w 2884235"/>
                <a:gd name="connsiteY13" fmla="*/ 2333958 h 2337882"/>
                <a:gd name="connsiteX14" fmla="*/ 2515765 w 2884235"/>
                <a:gd name="connsiteY14" fmla="*/ 1100216 h 2337882"/>
                <a:gd name="connsiteX15" fmla="*/ 2871530 w 2884235"/>
                <a:gd name="connsiteY15" fmla="*/ 687275 h 2337882"/>
                <a:gd name="connsiteX16" fmla="*/ 2871530 w 2884235"/>
                <a:gd name="connsiteY16" fmla="*/ 466193 h 23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235" h="2337882">
                  <a:moveTo>
                    <a:pt x="2871530" y="466193"/>
                  </a:moveTo>
                  <a:cubicBezTo>
                    <a:pt x="2861365" y="424263"/>
                    <a:pt x="2846118" y="379793"/>
                    <a:pt x="2823248" y="334052"/>
                  </a:cubicBezTo>
                  <a:lnTo>
                    <a:pt x="2814354" y="316263"/>
                  </a:lnTo>
                  <a:cubicBezTo>
                    <a:pt x="2811812" y="311181"/>
                    <a:pt x="2564048" y="-175454"/>
                    <a:pt x="2018965" y="93910"/>
                  </a:cubicBezTo>
                  <a:lnTo>
                    <a:pt x="12706" y="1081158"/>
                  </a:lnTo>
                  <a:lnTo>
                    <a:pt x="12706" y="1123087"/>
                  </a:lnTo>
                  <a:lnTo>
                    <a:pt x="2035483" y="126946"/>
                  </a:lnTo>
                  <a:cubicBezTo>
                    <a:pt x="2250212" y="21487"/>
                    <a:pt x="2439530" y="22758"/>
                    <a:pt x="2600895" y="133299"/>
                  </a:cubicBezTo>
                  <a:cubicBezTo>
                    <a:pt x="2721601" y="215887"/>
                    <a:pt x="2780048" y="331511"/>
                    <a:pt x="2780048" y="332781"/>
                  </a:cubicBezTo>
                  <a:lnTo>
                    <a:pt x="2788942" y="350569"/>
                  </a:lnTo>
                  <a:cubicBezTo>
                    <a:pt x="2882965" y="541158"/>
                    <a:pt x="2863906" y="719040"/>
                    <a:pt x="2730495" y="879134"/>
                  </a:cubicBezTo>
                  <a:cubicBezTo>
                    <a:pt x="2630118" y="999840"/>
                    <a:pt x="2500518" y="1065911"/>
                    <a:pt x="2497977" y="1065911"/>
                  </a:cubicBezTo>
                  <a:lnTo>
                    <a:pt x="12706" y="2292028"/>
                  </a:lnTo>
                  <a:lnTo>
                    <a:pt x="12706" y="2333958"/>
                  </a:lnTo>
                  <a:lnTo>
                    <a:pt x="2515765" y="1100216"/>
                  </a:lnTo>
                  <a:cubicBezTo>
                    <a:pt x="2519577" y="1097675"/>
                    <a:pt x="2806730" y="952828"/>
                    <a:pt x="2871530" y="687275"/>
                  </a:cubicBezTo>
                  <a:lnTo>
                    <a:pt x="2871530" y="466193"/>
                  </a:lnTo>
                  <a:close/>
                </a:path>
              </a:pathLst>
            </a:custGeom>
            <a:solidFill>
              <a:schemeClr val="bg1"/>
            </a:solidFill>
            <a:ln w="12700" cap="flat">
              <a:noFill/>
              <a:prstDash val="solid"/>
              <a:miter/>
            </a:ln>
          </p:spPr>
          <p:txBody>
            <a:bodyPr rtlCol="0" anchor="ctr"/>
            <a:lstStyle/>
            <a:p>
              <a:endParaRPr lang="ru-RU"/>
            </a:p>
          </p:txBody>
        </p:sp>
        <p:sp>
          <p:nvSpPr>
            <p:cNvPr id="5" name="Freeform: Shape 4">
              <a:extLst>
                <a:ext uri="{FF2B5EF4-FFF2-40B4-BE49-F238E27FC236}">
                  <a16:creationId xmlns:a16="http://schemas.microsoft.com/office/drawing/2014/main" id="{8F230BC5-B028-4266-A395-BFB56DFDC484}"/>
                </a:ext>
              </a:extLst>
            </p:cNvPr>
            <p:cNvSpPr/>
            <p:nvPr/>
          </p:nvSpPr>
          <p:spPr>
            <a:xfrm>
              <a:off x="-18799" y="3968979"/>
              <a:ext cx="1766118" cy="1156235"/>
            </a:xfrm>
            <a:custGeom>
              <a:avLst/>
              <a:gdLst>
                <a:gd name="connsiteX0" fmla="*/ 1735624 w 1766117"/>
                <a:gd name="connsiteY0" fmla="*/ 98509 h 1156235"/>
                <a:gd name="connsiteX1" fmla="*/ 1437036 w 1766117"/>
                <a:gd name="connsiteY1" fmla="*/ 51497 h 1156235"/>
                <a:gd name="connsiteX2" fmla="*/ 12706 w 1766117"/>
                <a:gd name="connsiteY2" fmla="*/ 754133 h 1156235"/>
                <a:gd name="connsiteX3" fmla="*/ 12706 w 1766117"/>
                <a:gd name="connsiteY3" fmla="*/ 1149286 h 1156235"/>
                <a:gd name="connsiteX4" fmla="*/ 1594589 w 1766117"/>
                <a:gd name="connsiteY4" fmla="*/ 369144 h 1156235"/>
                <a:gd name="connsiteX5" fmla="*/ 1739436 w 1766117"/>
                <a:gd name="connsiteY5" fmla="*/ 103592 h 1156235"/>
                <a:gd name="connsiteX6" fmla="*/ 1735624 w 1766117"/>
                <a:gd name="connsiteY6" fmla="*/ 98509 h 11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117" h="1156235">
                  <a:moveTo>
                    <a:pt x="1735624" y="98509"/>
                  </a:moveTo>
                  <a:cubicBezTo>
                    <a:pt x="1735624" y="98509"/>
                    <a:pt x="1658118" y="-57773"/>
                    <a:pt x="1437036" y="51497"/>
                  </a:cubicBezTo>
                  <a:lnTo>
                    <a:pt x="12706" y="754133"/>
                  </a:lnTo>
                  <a:lnTo>
                    <a:pt x="12706" y="1149286"/>
                  </a:lnTo>
                  <a:lnTo>
                    <a:pt x="1594589" y="369144"/>
                  </a:lnTo>
                  <a:cubicBezTo>
                    <a:pt x="1594589" y="369144"/>
                    <a:pt x="1815671" y="259874"/>
                    <a:pt x="1739436" y="103592"/>
                  </a:cubicBezTo>
                  <a:lnTo>
                    <a:pt x="1735624" y="98509"/>
                  </a:lnTo>
                  <a:close/>
                </a:path>
              </a:pathLst>
            </a:custGeom>
            <a:solidFill>
              <a:schemeClr val="accent1"/>
            </a:solidFill>
            <a:ln w="12700" cap="flat">
              <a:noFill/>
              <a:prstDash val="solid"/>
              <a:miter/>
            </a:ln>
          </p:spPr>
          <p:txBody>
            <a:bodyPr rtlCol="0" anchor="ctr"/>
            <a:lstStyle/>
            <a:p>
              <a:endParaRPr lang="ru-RU"/>
            </a:p>
          </p:txBody>
        </p:sp>
        <p:sp>
          <p:nvSpPr>
            <p:cNvPr id="9" name="Freeform: Shape 8">
              <a:extLst>
                <a:ext uri="{FF2B5EF4-FFF2-40B4-BE49-F238E27FC236}">
                  <a16:creationId xmlns:a16="http://schemas.microsoft.com/office/drawing/2014/main" id="{5A52C234-DC7D-488B-8975-61485991A4A8}"/>
                </a:ext>
              </a:extLst>
            </p:cNvPr>
            <p:cNvSpPr/>
            <p:nvPr/>
          </p:nvSpPr>
          <p:spPr>
            <a:xfrm>
              <a:off x="-18799" y="3949755"/>
              <a:ext cx="1778824" cy="1194353"/>
            </a:xfrm>
            <a:custGeom>
              <a:avLst/>
              <a:gdLst>
                <a:gd name="connsiteX0" fmla="*/ 1753412 w 1778823"/>
                <a:gd name="connsiteY0" fmla="*/ 108839 h 1194352"/>
                <a:gd name="connsiteX1" fmla="*/ 1429412 w 1778823"/>
                <a:gd name="connsiteY1" fmla="*/ 52933 h 1194352"/>
                <a:gd name="connsiteX2" fmla="*/ 12706 w 1778823"/>
                <a:gd name="connsiteY2" fmla="*/ 751757 h 1194352"/>
                <a:gd name="connsiteX3" fmla="*/ 12706 w 1778823"/>
                <a:gd name="connsiteY3" fmla="*/ 793686 h 1194352"/>
                <a:gd name="connsiteX4" fmla="*/ 1445930 w 1778823"/>
                <a:gd name="connsiteY4" fmla="*/ 87239 h 1194352"/>
                <a:gd name="connsiteX5" fmla="*/ 1719106 w 1778823"/>
                <a:gd name="connsiteY5" fmla="*/ 125357 h 1194352"/>
                <a:gd name="connsiteX6" fmla="*/ 1721647 w 1778823"/>
                <a:gd name="connsiteY6" fmla="*/ 131710 h 1194352"/>
                <a:gd name="connsiteX7" fmla="*/ 1585694 w 1778823"/>
                <a:gd name="connsiteY7" fmla="*/ 371851 h 1194352"/>
                <a:gd name="connsiteX8" fmla="*/ 12706 w 1778823"/>
                <a:gd name="connsiteY8" fmla="*/ 1146910 h 1194352"/>
                <a:gd name="connsiteX9" fmla="*/ 12706 w 1778823"/>
                <a:gd name="connsiteY9" fmla="*/ 1188839 h 1194352"/>
                <a:gd name="connsiteX10" fmla="*/ 1603483 w 1778823"/>
                <a:gd name="connsiteY10" fmla="*/ 404886 h 1194352"/>
                <a:gd name="connsiteX11" fmla="*/ 1755953 w 1778823"/>
                <a:gd name="connsiteY11" fmla="*/ 113921 h 1194352"/>
                <a:gd name="connsiteX12" fmla="*/ 1753412 w 1778823"/>
                <a:gd name="connsiteY12" fmla="*/ 108839 h 119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8823" h="1194352">
                  <a:moveTo>
                    <a:pt x="1753412" y="108839"/>
                  </a:moveTo>
                  <a:cubicBezTo>
                    <a:pt x="1752141" y="107569"/>
                    <a:pt x="1665742" y="-62690"/>
                    <a:pt x="1429412" y="52933"/>
                  </a:cubicBezTo>
                  <a:lnTo>
                    <a:pt x="12706" y="751757"/>
                  </a:lnTo>
                  <a:lnTo>
                    <a:pt x="12706" y="793686"/>
                  </a:lnTo>
                  <a:lnTo>
                    <a:pt x="1445930" y="87239"/>
                  </a:lnTo>
                  <a:cubicBezTo>
                    <a:pt x="1646683" y="-11867"/>
                    <a:pt x="1715294" y="120274"/>
                    <a:pt x="1719106" y="125357"/>
                  </a:cubicBezTo>
                  <a:lnTo>
                    <a:pt x="1721647" y="131710"/>
                  </a:lnTo>
                  <a:cubicBezTo>
                    <a:pt x="1788989" y="268933"/>
                    <a:pt x="1594589" y="366769"/>
                    <a:pt x="1585694" y="371851"/>
                  </a:cubicBezTo>
                  <a:lnTo>
                    <a:pt x="12706" y="1146910"/>
                  </a:lnTo>
                  <a:lnTo>
                    <a:pt x="12706" y="1188839"/>
                  </a:lnTo>
                  <a:lnTo>
                    <a:pt x="1603483" y="404886"/>
                  </a:lnTo>
                  <a:cubicBezTo>
                    <a:pt x="1686071" y="364228"/>
                    <a:pt x="1824565" y="251145"/>
                    <a:pt x="1755953" y="113921"/>
                  </a:cubicBezTo>
                  <a:lnTo>
                    <a:pt x="1753412" y="108839"/>
                  </a:lnTo>
                  <a:close/>
                </a:path>
              </a:pathLst>
            </a:custGeom>
            <a:solidFill>
              <a:schemeClr val="bg1"/>
            </a:solidFill>
            <a:ln w="12700" cap="flat">
              <a:noFill/>
              <a:prstDash val="solid"/>
              <a:miter/>
            </a:ln>
          </p:spPr>
          <p:txBody>
            <a:bodyPr rtlCol="0" anchor="ctr"/>
            <a:lstStyle/>
            <a:p>
              <a:endParaRPr lang="ru-RU"/>
            </a:p>
          </p:txBody>
        </p:sp>
      </p:grpSp>
    </p:spTree>
    <p:extLst>
      <p:ext uri="{BB962C8B-B14F-4D97-AF65-F5344CB8AC3E}">
        <p14:creationId xmlns:p14="http://schemas.microsoft.com/office/powerpoint/2010/main" val="2473244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dirty="0"/>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dirty="0"/>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4724400" y="5816818"/>
            <a:ext cx="27432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ru-RU" dirty="0"/>
              <a:t>MM.DD.20XX</a:t>
            </a:r>
          </a:p>
        </p:txBody>
      </p:sp>
      <p:sp>
        <p:nvSpPr>
          <p:cNvPr id="6" name="Slide Number Placeholder 5">
            <a:extLst>
              <a:ext uri="{FF2B5EF4-FFF2-40B4-BE49-F238E27FC236}">
                <a16:creationId xmlns:a16="http://schemas.microsoft.com/office/drawing/2014/main" id="{9475097E-EB08-4475-9112-275B8402794C}"/>
              </a:ext>
            </a:extLst>
          </p:cNvPr>
          <p:cNvSpPr>
            <a:spLocks noGrp="1"/>
          </p:cNvSpPr>
          <p:nvPr>
            <p:ph type="sldNum" sz="quarter" idx="4"/>
          </p:nvPr>
        </p:nvSpPr>
        <p:spPr>
          <a:xfrm>
            <a:off x="10804358" y="5816819"/>
            <a:ext cx="549442" cy="365125"/>
          </a:xfrm>
          <a:prstGeom prst="rect">
            <a:avLst/>
          </a:prstGeom>
        </p:spPr>
        <p:txBody>
          <a:bodyPr vert="horz" lIns="91440" tIns="45720" rIns="91440" bIns="45720" rtlCol="0" anchor="ctr"/>
          <a:lstStyle>
            <a:lvl1pPr algn="ctr">
              <a:defRPr sz="1000">
                <a:solidFill>
                  <a:schemeClr val="bg1"/>
                </a:solidFill>
              </a:defRPr>
            </a:lvl1pPr>
          </a:lstStyle>
          <a:p>
            <a:fld id="{D495E168-DA5E-4888-8D8A-92B118324C14}" type="slidenum">
              <a:rPr lang="ru-RU" smtClean="0"/>
              <a:pPr/>
              <a:t>‹#›</a:t>
            </a:fld>
            <a:endParaRPr lang="ru-RU" dirty="0"/>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812290" y="5816819"/>
            <a:ext cx="3398763" cy="365125"/>
          </a:xfrm>
          <a:prstGeom prst="rect">
            <a:avLst/>
          </a:prstGeom>
        </p:spPr>
        <p:txBody>
          <a:bodyPr vert="horz" lIns="91440" tIns="45720" rIns="91440" bIns="45720" rtlCol="0" anchor="ctr"/>
          <a:lstStyle>
            <a:lvl1pPr algn="l">
              <a:defRPr sz="1000">
                <a:solidFill>
                  <a:schemeClr val="accent1"/>
                </a:solidFill>
              </a:defRPr>
            </a:lvl1pPr>
          </a:lstStyle>
          <a:p>
            <a:r>
              <a:rPr lang="en-US" dirty="0"/>
              <a:t>ADD A FOOTER</a:t>
            </a:r>
            <a:endParaRPr lang="ru-RU" dirty="0"/>
          </a:p>
        </p:txBody>
      </p:sp>
    </p:spTree>
    <p:extLst>
      <p:ext uri="{BB962C8B-B14F-4D97-AF65-F5344CB8AC3E}">
        <p14:creationId xmlns:p14="http://schemas.microsoft.com/office/powerpoint/2010/main" val="3223999130"/>
      </p:ext>
    </p:extLst>
  </p:cSld>
  <p:clrMap bg1="lt1" tx1="dk1" bg2="lt2" tx2="dk2" accent1="accent1" accent2="accent2" accent3="accent3" accent4="accent4" accent5="accent5" accent6="accent6" hlink="hlink" folHlink="folHlink"/>
  <p:sldLayoutIdLst>
    <p:sldLayoutId id="2147483653" r:id="rId1"/>
    <p:sldLayoutId id="2147483649" r:id="rId2"/>
    <p:sldLayoutId id="2147483650" r:id="rId3"/>
    <p:sldLayoutId id="2147483660" r:id="rId4"/>
    <p:sldLayoutId id="2147483651" r:id="rId5"/>
    <p:sldLayoutId id="2147483661" r:id="rId6"/>
    <p:sldLayoutId id="2147483662" r:id="rId7"/>
    <p:sldLayoutId id="2147483652" r:id="rId8"/>
    <p:sldLayoutId id="2147483663" r:id="rId9"/>
    <p:sldLayoutId id="2147483665" r:id="rId10"/>
    <p:sldLayoutId id="2147483667" r:id="rId11"/>
    <p:sldLayoutId id="2147483668" r:id="rId12"/>
    <p:sldLayoutId id="2147483669" r:id="rId13"/>
    <p:sldLayoutId id="2147483670" r:id="rId14"/>
    <p:sldLayoutId id="2147483671" r:id="rId15"/>
    <p:sldLayoutId id="2147483673" r:id="rId16"/>
    <p:sldLayoutId id="2147483674" r:id="rId17"/>
    <p:sldLayoutId id="2147483664" r:id="rId18"/>
    <p:sldLayoutId id="2147483672" r:id="rId19"/>
  </p:sldLayoutIdLst>
  <p:hf hdr="0" dt="0"/>
  <p:txStyles>
    <p:title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574" userDrawn="1">
          <p15:clr>
            <a:srgbClr val="F26B43"/>
          </p15:clr>
        </p15:guide>
        <p15:guide id="3" pos="7106" userDrawn="1">
          <p15:clr>
            <a:srgbClr val="F26B43"/>
          </p15:clr>
        </p15:guide>
        <p15:guide id="4" orient="horz" pos="3748" userDrawn="1">
          <p15:clr>
            <a:srgbClr val="F26B43"/>
          </p15:clr>
        </p15:guide>
        <p15:guide id="5" pos="4407" userDrawn="1">
          <p15:clr>
            <a:srgbClr val="F26B43"/>
          </p15:clr>
        </p15:guide>
        <p15:guide id="6" pos="3273" userDrawn="1">
          <p15:clr>
            <a:srgbClr val="F26B43"/>
          </p15:clr>
        </p15:guide>
        <p15:guide id="7" pos="384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mailto:keatonshepard@legacyhousingcorp.com" TargetMode="External"/><Relationship Id="rId2" Type="http://schemas.openxmlformats.org/officeDocument/2006/relationships/image" Target="../media/image18.pn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4C9CC-E38A-467A-8F1C-459375F5EDFF}"/>
              </a:ext>
            </a:extLst>
          </p:cNvPr>
          <p:cNvSpPr>
            <a:spLocks noGrp="1"/>
          </p:cNvSpPr>
          <p:nvPr>
            <p:ph type="title"/>
          </p:nvPr>
        </p:nvSpPr>
        <p:spPr>
          <a:xfrm>
            <a:off x="-19969" y="253902"/>
            <a:ext cx="5929439" cy="3064636"/>
          </a:xfrm>
        </p:spPr>
        <p:txBody>
          <a:bodyPr/>
          <a:lstStyle/>
          <a:p>
            <a:pPr algn="ctr"/>
            <a:br>
              <a:rPr lang="en-US" sz="3600" dirty="0">
                <a:solidFill>
                  <a:schemeClr val="accent1"/>
                </a:solidFill>
              </a:rPr>
            </a:br>
            <a:r>
              <a:rPr lang="en-US" sz="4400" dirty="0">
                <a:solidFill>
                  <a:schemeClr val="accent1"/>
                </a:solidFill>
                <a:latin typeface="+mn-lt"/>
              </a:rPr>
              <a:t>Legacy Park Financing 101</a:t>
            </a:r>
            <a:br>
              <a:rPr lang="en-US" sz="3600" dirty="0">
                <a:solidFill>
                  <a:schemeClr val="accent1"/>
                </a:solidFill>
              </a:rPr>
            </a:br>
            <a:br>
              <a:rPr lang="en-US" sz="3200" dirty="0">
                <a:solidFill>
                  <a:schemeClr val="accent1"/>
                </a:solidFill>
              </a:rPr>
            </a:br>
            <a:endParaRPr lang="ru-RU" sz="3200" dirty="0">
              <a:solidFill>
                <a:schemeClr val="accent1"/>
              </a:solidFill>
            </a:endParaRPr>
          </a:p>
        </p:txBody>
      </p:sp>
      <p:sp>
        <p:nvSpPr>
          <p:cNvPr id="6" name="Text Placeholder 5">
            <a:extLst>
              <a:ext uri="{FF2B5EF4-FFF2-40B4-BE49-F238E27FC236}">
                <a16:creationId xmlns:a16="http://schemas.microsoft.com/office/drawing/2014/main" id="{CDD6760C-D868-43F4-99FB-1B78C91F8FE1}"/>
              </a:ext>
            </a:extLst>
          </p:cNvPr>
          <p:cNvSpPr>
            <a:spLocks noGrp="1"/>
          </p:cNvSpPr>
          <p:nvPr>
            <p:ph type="body" sz="quarter" idx="13"/>
          </p:nvPr>
        </p:nvSpPr>
        <p:spPr>
          <a:xfrm>
            <a:off x="205737" y="3421156"/>
            <a:ext cx="3629300" cy="464929"/>
          </a:xfrm>
        </p:spPr>
        <p:txBody>
          <a:bodyPr>
            <a:normAutofit/>
          </a:bodyPr>
          <a:lstStyle/>
          <a:p>
            <a:pPr algn="ctr"/>
            <a:r>
              <a:rPr lang="en-US" sz="2000" b="0" dirty="0"/>
              <a:t>Presented By:</a:t>
            </a:r>
          </a:p>
        </p:txBody>
      </p:sp>
      <p:pic>
        <p:nvPicPr>
          <p:cNvPr id="12" name="Picture Placeholder 11">
            <a:extLst>
              <a:ext uri="{FF2B5EF4-FFF2-40B4-BE49-F238E27FC236}">
                <a16:creationId xmlns:a16="http://schemas.microsoft.com/office/drawing/2014/main" id="{A93ACF4C-E9B0-426E-B719-A441974AD9CE}"/>
              </a:ext>
            </a:extLst>
          </p:cNvPr>
          <p:cNvPicPr>
            <a:picLocks noGrp="1" noChangeAspect="1"/>
          </p:cNvPicPr>
          <p:nvPr>
            <p:ph type="pic" sz="quarter" idx="21"/>
          </p:nvPr>
        </p:nvPicPr>
        <p:blipFill rotWithShape="1">
          <a:blip r:embed="rId3"/>
          <a:srcRect l="399" t="-2098" r="36882" b="2098"/>
          <a:stretch/>
        </p:blipFill>
        <p:spPr>
          <a:xfrm>
            <a:off x="4614953" y="0"/>
            <a:ext cx="7585924" cy="5949573"/>
          </a:xfrm>
          <a:blipFill>
            <a:blip r:embed="rId4"/>
            <a:stretch>
              <a:fillRect/>
            </a:stretch>
          </a:blipFill>
        </p:spPr>
      </p:pic>
      <p:pic>
        <p:nvPicPr>
          <p:cNvPr id="8" name="Picture 7">
            <a:extLst>
              <a:ext uri="{FF2B5EF4-FFF2-40B4-BE49-F238E27FC236}">
                <a16:creationId xmlns:a16="http://schemas.microsoft.com/office/drawing/2014/main" id="{724E94AC-5486-1D52-A092-5628000D3AA6}"/>
              </a:ext>
            </a:extLst>
          </p:cNvPr>
          <p:cNvPicPr>
            <a:picLocks noChangeAspect="1"/>
          </p:cNvPicPr>
          <p:nvPr/>
        </p:nvPicPr>
        <p:blipFill rotWithShape="1">
          <a:blip r:embed="rId5"/>
          <a:srcRect l="7132" t="17778" r="12114" b="18898"/>
          <a:stretch/>
        </p:blipFill>
        <p:spPr>
          <a:xfrm>
            <a:off x="1048259" y="4755666"/>
            <a:ext cx="2651717" cy="1606768"/>
          </a:xfrm>
          <a:prstGeom prst="rect">
            <a:avLst/>
          </a:prstGeom>
        </p:spPr>
      </p:pic>
      <p:sp>
        <p:nvSpPr>
          <p:cNvPr id="3" name="TextBox 2">
            <a:extLst>
              <a:ext uri="{FF2B5EF4-FFF2-40B4-BE49-F238E27FC236}">
                <a16:creationId xmlns:a16="http://schemas.microsoft.com/office/drawing/2014/main" id="{E246D566-2941-17DD-296E-61839E2D070C}"/>
              </a:ext>
            </a:extLst>
          </p:cNvPr>
          <p:cNvSpPr txBox="1"/>
          <p:nvPr/>
        </p:nvSpPr>
        <p:spPr>
          <a:xfrm>
            <a:off x="-219974" y="3886085"/>
            <a:ext cx="4480722" cy="1107996"/>
          </a:xfrm>
          <a:prstGeom prst="rect">
            <a:avLst/>
          </a:prstGeom>
          <a:noFill/>
        </p:spPr>
        <p:txBody>
          <a:bodyPr wrap="square" rtlCol="0">
            <a:spAutoFit/>
          </a:bodyPr>
          <a:lstStyle/>
          <a:p>
            <a:pPr algn="ctr"/>
            <a:r>
              <a:rPr lang="en-US" sz="2400" dirty="0">
                <a:solidFill>
                  <a:srgbClr val="0070C0"/>
                </a:solidFill>
              </a:rPr>
              <a:t>Keaton Shepard </a:t>
            </a:r>
          </a:p>
          <a:p>
            <a:pPr algn="ctr"/>
            <a:r>
              <a:rPr lang="en-US" sz="2400" dirty="0">
                <a:solidFill>
                  <a:srgbClr val="0070C0"/>
                </a:solidFill>
              </a:rPr>
              <a:t>Finance Manager</a:t>
            </a:r>
          </a:p>
          <a:p>
            <a:endParaRPr lang="en-US" dirty="0">
              <a:solidFill>
                <a:srgbClr val="0070C0"/>
              </a:solidFill>
            </a:endParaRPr>
          </a:p>
        </p:txBody>
      </p:sp>
    </p:spTree>
    <p:extLst>
      <p:ext uri="{BB962C8B-B14F-4D97-AF65-F5344CB8AC3E}">
        <p14:creationId xmlns:p14="http://schemas.microsoft.com/office/powerpoint/2010/main" val="1650012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C5379B8B-C594-9FCE-7D7D-406465915FE4}"/>
              </a:ext>
            </a:extLst>
          </p:cNvPr>
          <p:cNvPicPr>
            <a:picLocks noGrp="1" noChangeAspect="1"/>
          </p:cNvPicPr>
          <p:nvPr>
            <p:ph type="pic" sz="quarter" idx="15"/>
          </p:nvPr>
        </p:nvPicPr>
        <p:blipFill rotWithShape="1">
          <a:blip r:embed="rId2"/>
          <a:srcRect l="14809" t="4312" r="39284" b="-229"/>
          <a:stretch/>
        </p:blipFill>
        <p:spPr>
          <a:xfrm>
            <a:off x="1307246" y="0"/>
            <a:ext cx="3894833" cy="5425440"/>
          </a:xfrm>
        </p:spPr>
      </p:pic>
      <p:sp>
        <p:nvSpPr>
          <p:cNvPr id="3" name="Title 2">
            <a:extLst>
              <a:ext uri="{FF2B5EF4-FFF2-40B4-BE49-F238E27FC236}">
                <a16:creationId xmlns:a16="http://schemas.microsoft.com/office/drawing/2014/main" id="{58F8B2AD-E610-B3B9-12BD-2F6C0A120B4B}"/>
              </a:ext>
            </a:extLst>
          </p:cNvPr>
          <p:cNvSpPr>
            <a:spLocks noGrp="1"/>
          </p:cNvSpPr>
          <p:nvPr>
            <p:ph type="title"/>
          </p:nvPr>
        </p:nvSpPr>
        <p:spPr>
          <a:xfrm>
            <a:off x="6553337" y="862148"/>
            <a:ext cx="4503295" cy="782638"/>
          </a:xfrm>
        </p:spPr>
        <p:txBody>
          <a:bodyPr>
            <a:normAutofit fontScale="90000"/>
          </a:bodyPr>
          <a:lstStyle/>
          <a:p>
            <a:pPr algn="ctr"/>
            <a:r>
              <a:rPr lang="en-US" dirty="0"/>
              <a:t>ORDERING (GUIDELINES)</a:t>
            </a:r>
          </a:p>
        </p:txBody>
      </p:sp>
      <p:sp>
        <p:nvSpPr>
          <p:cNvPr id="5" name="Slide Number Placeholder 4">
            <a:extLst>
              <a:ext uri="{FF2B5EF4-FFF2-40B4-BE49-F238E27FC236}">
                <a16:creationId xmlns:a16="http://schemas.microsoft.com/office/drawing/2014/main" id="{E9B17A7B-07A5-EB9F-7CCC-2D4B3DCC1451}"/>
              </a:ext>
            </a:extLst>
          </p:cNvPr>
          <p:cNvSpPr>
            <a:spLocks noGrp="1"/>
          </p:cNvSpPr>
          <p:nvPr>
            <p:ph type="sldNum" sz="quarter" idx="12"/>
          </p:nvPr>
        </p:nvSpPr>
        <p:spPr/>
        <p:txBody>
          <a:bodyPr/>
          <a:lstStyle/>
          <a:p>
            <a:fld id="{D495E168-DA5E-4888-8D8A-92B118324C14}" type="slidenum">
              <a:rPr lang="ru-RU" smtClean="0"/>
              <a:t>10</a:t>
            </a:fld>
            <a:endParaRPr lang="ru-RU" dirty="0"/>
          </a:p>
        </p:txBody>
      </p:sp>
      <p:sp>
        <p:nvSpPr>
          <p:cNvPr id="7" name="Text Placeholder 6">
            <a:extLst>
              <a:ext uri="{FF2B5EF4-FFF2-40B4-BE49-F238E27FC236}">
                <a16:creationId xmlns:a16="http://schemas.microsoft.com/office/drawing/2014/main" id="{8D4C439D-BF15-5E34-ACED-38EAD39391CC}"/>
              </a:ext>
            </a:extLst>
          </p:cNvPr>
          <p:cNvSpPr>
            <a:spLocks noGrp="1"/>
          </p:cNvSpPr>
          <p:nvPr>
            <p:ph type="body" sz="quarter" idx="14"/>
          </p:nvPr>
        </p:nvSpPr>
        <p:spPr>
          <a:xfrm>
            <a:off x="6530892" y="2245994"/>
            <a:ext cx="4548187" cy="3850005"/>
          </a:xfrm>
        </p:spPr>
        <p:txBody>
          <a:bodyPr>
            <a:normAutofit lnSpcReduction="10000"/>
          </a:bodyPr>
          <a:lstStyle/>
          <a:p>
            <a:r>
              <a:rPr lang="en-US" sz="2300" dirty="0"/>
              <a:t>Complete an S&amp;F Agreement with your sales representative</a:t>
            </a:r>
          </a:p>
          <a:p>
            <a:endParaRPr lang="en-US" sz="2300" dirty="0"/>
          </a:p>
          <a:p>
            <a:r>
              <a:rPr lang="en-US" sz="2300" dirty="0"/>
              <a:t>6 home minimum per contract</a:t>
            </a:r>
          </a:p>
          <a:p>
            <a:endParaRPr lang="en-US" sz="2300" dirty="0"/>
          </a:p>
          <a:p>
            <a:r>
              <a:rPr lang="en-US" sz="2300" dirty="0"/>
              <a:t>All homes on the loan must go to one location, no scattered sites</a:t>
            </a:r>
          </a:p>
          <a:p>
            <a:pPr marL="0" indent="0">
              <a:buNone/>
            </a:pPr>
            <a:endParaRPr lang="en-US" sz="2300" dirty="0"/>
          </a:p>
          <a:p>
            <a:r>
              <a:rPr lang="en-US" sz="2300" dirty="0"/>
              <a:t>Homes are titled to the buyer listed on the contract</a:t>
            </a:r>
          </a:p>
          <a:p>
            <a:endParaRPr lang="en-US" sz="1800" dirty="0"/>
          </a:p>
        </p:txBody>
      </p:sp>
      <p:pic>
        <p:nvPicPr>
          <p:cNvPr id="2" name="Picture 1">
            <a:extLst>
              <a:ext uri="{FF2B5EF4-FFF2-40B4-BE49-F238E27FC236}">
                <a16:creationId xmlns:a16="http://schemas.microsoft.com/office/drawing/2014/main" id="{E6A99CC8-0D78-F7EA-B6D7-9EB8BA7A4433}"/>
              </a:ext>
            </a:extLst>
          </p:cNvPr>
          <p:cNvPicPr>
            <a:picLocks noChangeAspect="1"/>
          </p:cNvPicPr>
          <p:nvPr/>
        </p:nvPicPr>
        <p:blipFill rotWithShape="1">
          <a:blip r:embed="rId3"/>
          <a:srcRect t="17063" r="6003" b="28167"/>
          <a:stretch/>
        </p:blipFill>
        <p:spPr>
          <a:xfrm>
            <a:off x="1158731" y="635726"/>
            <a:ext cx="818116" cy="452845"/>
          </a:xfrm>
          <a:prstGeom prst="rect">
            <a:avLst/>
          </a:prstGeom>
        </p:spPr>
      </p:pic>
    </p:spTree>
    <p:extLst>
      <p:ext uri="{BB962C8B-B14F-4D97-AF65-F5344CB8AC3E}">
        <p14:creationId xmlns:p14="http://schemas.microsoft.com/office/powerpoint/2010/main" val="3233296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A101486-335F-62E2-8322-F3D22CAD64BB}"/>
              </a:ext>
            </a:extLst>
          </p:cNvPr>
          <p:cNvPicPr>
            <a:picLocks noGrp="1" noChangeAspect="1"/>
          </p:cNvPicPr>
          <p:nvPr>
            <p:ph type="pic" sz="quarter" idx="18"/>
          </p:nvPr>
        </p:nvPicPr>
        <p:blipFill rotWithShape="1">
          <a:blip r:embed="rId3"/>
          <a:srcRect l="7905" t="15723" r="8821" b="17390"/>
          <a:stretch/>
        </p:blipFill>
        <p:spPr>
          <a:xfrm>
            <a:off x="5772150" y="1484313"/>
            <a:ext cx="6421438" cy="3438525"/>
          </a:xfrm>
        </p:spPr>
      </p:pic>
      <p:sp>
        <p:nvSpPr>
          <p:cNvPr id="23" name="Title 2">
            <a:extLst>
              <a:ext uri="{FF2B5EF4-FFF2-40B4-BE49-F238E27FC236}">
                <a16:creationId xmlns:a16="http://schemas.microsoft.com/office/drawing/2014/main" id="{0BB71EAE-F43D-F538-3690-23144FD1266B}"/>
              </a:ext>
            </a:extLst>
          </p:cNvPr>
          <p:cNvSpPr>
            <a:spLocks noGrp="1"/>
          </p:cNvSpPr>
          <p:nvPr>
            <p:ph type="title"/>
          </p:nvPr>
        </p:nvSpPr>
        <p:spPr>
          <a:xfrm>
            <a:off x="815853" y="1231900"/>
            <a:ext cx="4503295" cy="782638"/>
          </a:xfrm>
        </p:spPr>
        <p:txBody>
          <a:bodyPr>
            <a:normAutofit fontScale="90000"/>
          </a:bodyPr>
          <a:lstStyle/>
          <a:p>
            <a:r>
              <a:rPr lang="en-US" dirty="0"/>
              <a:t>MISCONCEPTIONS</a:t>
            </a:r>
          </a:p>
        </p:txBody>
      </p:sp>
      <p:sp>
        <p:nvSpPr>
          <p:cNvPr id="5" name="Slide Number Placeholder 4">
            <a:extLst>
              <a:ext uri="{FF2B5EF4-FFF2-40B4-BE49-F238E27FC236}">
                <a16:creationId xmlns:a16="http://schemas.microsoft.com/office/drawing/2014/main" id="{F89B64A8-F880-D678-4FFB-4A71A4D1B395}"/>
              </a:ext>
            </a:extLst>
          </p:cNvPr>
          <p:cNvSpPr>
            <a:spLocks noGrp="1"/>
          </p:cNvSpPr>
          <p:nvPr>
            <p:ph type="sldNum" sz="quarter" idx="12"/>
          </p:nvPr>
        </p:nvSpPr>
        <p:spPr>
          <a:xfrm>
            <a:off x="10804358" y="5816819"/>
            <a:ext cx="549442" cy="365125"/>
          </a:xfrm>
        </p:spPr>
        <p:txBody>
          <a:bodyPr anchor="ctr">
            <a:normAutofit/>
          </a:bodyPr>
          <a:lstStyle/>
          <a:p>
            <a:pPr>
              <a:spcAft>
                <a:spcPts val="600"/>
              </a:spcAft>
            </a:pPr>
            <a:fld id="{D495E168-DA5E-4888-8D8A-92B118324C14}" type="slidenum">
              <a:rPr lang="ru-RU" smtClean="0"/>
              <a:pPr>
                <a:spcAft>
                  <a:spcPts val="600"/>
                </a:spcAft>
              </a:pPr>
              <a:t>11</a:t>
            </a:fld>
            <a:endParaRPr lang="ru-RU"/>
          </a:p>
        </p:txBody>
      </p:sp>
      <p:sp>
        <p:nvSpPr>
          <p:cNvPr id="25" name="Text Placeholder 5">
            <a:extLst>
              <a:ext uri="{FF2B5EF4-FFF2-40B4-BE49-F238E27FC236}">
                <a16:creationId xmlns:a16="http://schemas.microsoft.com/office/drawing/2014/main" id="{C2E43102-5AF7-8F54-7DAF-95DE2D696F2A}"/>
              </a:ext>
            </a:extLst>
          </p:cNvPr>
          <p:cNvSpPr>
            <a:spLocks noGrp="1"/>
          </p:cNvSpPr>
          <p:nvPr>
            <p:ph type="body" sz="quarter" idx="15"/>
          </p:nvPr>
        </p:nvSpPr>
        <p:spPr>
          <a:xfrm>
            <a:off x="815853" y="2557132"/>
            <a:ext cx="4572893" cy="3728258"/>
          </a:xfrm>
        </p:spPr>
        <p:txBody>
          <a:bodyPr>
            <a:normAutofit/>
          </a:bodyPr>
          <a:lstStyle/>
          <a:p>
            <a:r>
              <a:rPr lang="en-US" sz="2000" dirty="0"/>
              <a:t>Partial Payoffs</a:t>
            </a:r>
          </a:p>
          <a:p>
            <a:endParaRPr lang="en-US" sz="2000" dirty="0"/>
          </a:p>
          <a:p>
            <a:r>
              <a:rPr lang="en-US" sz="2000" dirty="0"/>
              <a:t>Rent to Own</a:t>
            </a:r>
          </a:p>
          <a:p>
            <a:endParaRPr lang="en-US" sz="2000" dirty="0"/>
          </a:p>
          <a:p>
            <a:r>
              <a:rPr lang="en-US" sz="2000" dirty="0"/>
              <a:t>Scattered Sites</a:t>
            </a:r>
          </a:p>
          <a:p>
            <a:pPr marL="0" indent="0">
              <a:buNone/>
            </a:pPr>
            <a:endParaRPr lang="en-US" sz="2000" dirty="0"/>
          </a:p>
          <a:p>
            <a:r>
              <a:rPr lang="en-US" sz="2000" dirty="0"/>
              <a:t>Assumptions</a:t>
            </a:r>
          </a:p>
          <a:p>
            <a:endParaRPr lang="en-US" sz="2000" dirty="0"/>
          </a:p>
          <a:p>
            <a:r>
              <a:rPr lang="en-US" sz="2000" dirty="0"/>
              <a:t>ACH Payments</a:t>
            </a:r>
          </a:p>
          <a:p>
            <a:endParaRPr lang="en-US" dirty="0"/>
          </a:p>
          <a:p>
            <a:endParaRPr lang="en-US" dirty="0"/>
          </a:p>
        </p:txBody>
      </p:sp>
      <p:pic>
        <p:nvPicPr>
          <p:cNvPr id="3" name="Picture 2">
            <a:extLst>
              <a:ext uri="{FF2B5EF4-FFF2-40B4-BE49-F238E27FC236}">
                <a16:creationId xmlns:a16="http://schemas.microsoft.com/office/drawing/2014/main" id="{D3F9B635-3CC6-6B44-8649-EA0119FF1945}"/>
              </a:ext>
            </a:extLst>
          </p:cNvPr>
          <p:cNvPicPr>
            <a:picLocks noChangeAspect="1"/>
          </p:cNvPicPr>
          <p:nvPr/>
        </p:nvPicPr>
        <p:blipFill rotWithShape="1">
          <a:blip r:embed="rId4"/>
          <a:srcRect t="17063" r="6003" b="28167"/>
          <a:stretch/>
        </p:blipFill>
        <p:spPr>
          <a:xfrm>
            <a:off x="8982869" y="4684348"/>
            <a:ext cx="818116" cy="452845"/>
          </a:xfrm>
          <a:prstGeom prst="rect">
            <a:avLst/>
          </a:prstGeom>
        </p:spPr>
      </p:pic>
    </p:spTree>
    <p:extLst>
      <p:ext uri="{BB962C8B-B14F-4D97-AF65-F5344CB8AC3E}">
        <p14:creationId xmlns:p14="http://schemas.microsoft.com/office/powerpoint/2010/main" val="1567942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39155-1F5E-4F48-B50E-F00D8FC535D9}"/>
              </a:ext>
            </a:extLst>
          </p:cNvPr>
          <p:cNvSpPr>
            <a:spLocks noGrp="1"/>
          </p:cNvSpPr>
          <p:nvPr>
            <p:ph type="title"/>
          </p:nvPr>
        </p:nvSpPr>
        <p:spPr/>
        <p:txBody>
          <a:bodyPr/>
          <a:lstStyle/>
          <a:p>
            <a:r>
              <a:rPr lang="en-US" dirty="0"/>
              <a:t>SUMMARY</a:t>
            </a:r>
            <a:endParaRPr lang="ru-RU" dirty="0"/>
          </a:p>
        </p:txBody>
      </p:sp>
      <p:sp>
        <p:nvSpPr>
          <p:cNvPr id="6" name="Text Placeholder 5">
            <a:extLst>
              <a:ext uri="{FF2B5EF4-FFF2-40B4-BE49-F238E27FC236}">
                <a16:creationId xmlns:a16="http://schemas.microsoft.com/office/drawing/2014/main" id="{55C6D235-86D2-43F6-A7D1-0DD3DC936D3D}"/>
              </a:ext>
            </a:extLst>
          </p:cNvPr>
          <p:cNvSpPr>
            <a:spLocks noGrp="1"/>
          </p:cNvSpPr>
          <p:nvPr>
            <p:ph type="body" sz="quarter" idx="16"/>
          </p:nvPr>
        </p:nvSpPr>
        <p:spPr/>
        <p:txBody>
          <a:bodyPr/>
          <a:lstStyle/>
          <a:p>
            <a:r>
              <a:rPr lang="en-US" dirty="0"/>
              <a:t>Legacy Housing Corp. is the one stop shop for your Mobile Home Community needs –</a:t>
            </a:r>
          </a:p>
          <a:p>
            <a:r>
              <a:rPr lang="en-US" u="sng" dirty="0"/>
              <a:t>Manufacturing, Financing, Servicing</a:t>
            </a:r>
            <a:endParaRPr lang="ru-RU" u="sng" dirty="0"/>
          </a:p>
        </p:txBody>
      </p:sp>
      <p:sp>
        <p:nvSpPr>
          <p:cNvPr id="5" name="Slide Number Placeholder 4">
            <a:extLst>
              <a:ext uri="{FF2B5EF4-FFF2-40B4-BE49-F238E27FC236}">
                <a16:creationId xmlns:a16="http://schemas.microsoft.com/office/drawing/2014/main" id="{CFEE48EC-430B-4D42-9565-527E52286C4D}"/>
              </a:ext>
            </a:extLst>
          </p:cNvPr>
          <p:cNvSpPr>
            <a:spLocks noGrp="1"/>
          </p:cNvSpPr>
          <p:nvPr>
            <p:ph type="sldNum" sz="quarter" idx="12"/>
          </p:nvPr>
        </p:nvSpPr>
        <p:spPr/>
        <p:txBody>
          <a:bodyPr/>
          <a:lstStyle/>
          <a:p>
            <a:fld id="{D495E168-DA5E-4888-8D8A-92B118324C14}" type="slidenum">
              <a:rPr lang="ru-RU" smtClean="0"/>
              <a:pPr/>
              <a:t>12</a:t>
            </a:fld>
            <a:endParaRPr lang="ru-RU" dirty="0"/>
          </a:p>
        </p:txBody>
      </p:sp>
      <p:sp>
        <p:nvSpPr>
          <p:cNvPr id="16" name="TextBox 15">
            <a:extLst>
              <a:ext uri="{FF2B5EF4-FFF2-40B4-BE49-F238E27FC236}">
                <a16:creationId xmlns:a16="http://schemas.microsoft.com/office/drawing/2014/main" id="{189BD197-ACC7-95E4-2DEA-50878D10D49E}"/>
              </a:ext>
            </a:extLst>
          </p:cNvPr>
          <p:cNvSpPr txBox="1"/>
          <p:nvPr/>
        </p:nvSpPr>
        <p:spPr>
          <a:xfrm>
            <a:off x="1766656" y="2894120"/>
            <a:ext cx="8504808" cy="4031873"/>
          </a:xfrm>
          <a:prstGeom prst="rect">
            <a:avLst/>
          </a:prstGeom>
          <a:noFill/>
        </p:spPr>
        <p:txBody>
          <a:bodyPr wrap="square" rtlCol="0">
            <a:spAutoFit/>
          </a:bodyPr>
          <a:lstStyle/>
          <a:p>
            <a:pPr algn="ctr"/>
            <a:r>
              <a:rPr lang="en-US" sz="2000" dirty="0">
                <a:solidFill>
                  <a:srgbClr val="197DCE"/>
                </a:solidFill>
              </a:rPr>
              <a:t>Your sales representative is your primary point of contact</a:t>
            </a:r>
          </a:p>
          <a:p>
            <a:pPr algn="ctr"/>
            <a:endParaRPr lang="en-US" sz="2000" dirty="0">
              <a:solidFill>
                <a:srgbClr val="197DCE"/>
              </a:solidFill>
            </a:endParaRPr>
          </a:p>
          <a:p>
            <a:pPr algn="ctr"/>
            <a:r>
              <a:rPr lang="en-US" sz="2000" dirty="0">
                <a:solidFill>
                  <a:srgbClr val="197DCE"/>
                </a:solidFill>
              </a:rPr>
              <a:t>Select your initial investment: 20%, 15%, 10%, or Lease (&lt; 10%)</a:t>
            </a:r>
          </a:p>
          <a:p>
            <a:pPr algn="ctr"/>
            <a:endParaRPr lang="en-US" sz="2000" dirty="0">
              <a:solidFill>
                <a:srgbClr val="197DCE"/>
              </a:solidFill>
            </a:endParaRPr>
          </a:p>
          <a:p>
            <a:pPr algn="ctr"/>
            <a:r>
              <a:rPr lang="en-US" sz="2000" dirty="0">
                <a:solidFill>
                  <a:srgbClr val="197DCE"/>
                </a:solidFill>
              </a:rPr>
              <a:t>Maximize your margin – Find the program that works for you!</a:t>
            </a:r>
          </a:p>
          <a:p>
            <a:pPr algn="ctr"/>
            <a:endParaRPr lang="en-US" sz="2000" dirty="0"/>
          </a:p>
          <a:p>
            <a:pPr algn="ctr"/>
            <a:endParaRPr lang="en-US" sz="2000" dirty="0"/>
          </a:p>
          <a:p>
            <a:pPr algn="ctr"/>
            <a:r>
              <a:rPr lang="en-US" sz="4000" b="1" u="sng" dirty="0">
                <a:solidFill>
                  <a:srgbClr val="FF0000"/>
                </a:solidFill>
              </a:rPr>
              <a:t>Place your order today!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933031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74ED1216-A221-4C9B-B39B-71A3E4D9E409}"/>
              </a:ext>
            </a:extLst>
          </p:cNvPr>
          <p:cNvPicPr>
            <a:picLocks noGrp="1" noChangeAspect="1"/>
          </p:cNvPicPr>
          <p:nvPr>
            <p:ph type="pic" sz="quarter" idx="17"/>
          </p:nvPr>
        </p:nvPicPr>
        <p:blipFill>
          <a:blip r:embed="rId2"/>
          <a:srcRect t="15735" b="15735"/>
          <a:stretch/>
        </p:blipFill>
        <p:spPr>
          <a:xfrm>
            <a:off x="0" y="1"/>
            <a:ext cx="12190660" cy="5569499"/>
          </a:xfrm>
        </p:spPr>
      </p:pic>
      <p:sp>
        <p:nvSpPr>
          <p:cNvPr id="5" name="Text Placeholder 4">
            <a:extLst>
              <a:ext uri="{FF2B5EF4-FFF2-40B4-BE49-F238E27FC236}">
                <a16:creationId xmlns:a16="http://schemas.microsoft.com/office/drawing/2014/main" id="{53BA5B48-F9FF-45FC-A3F7-5CEF9A012980}"/>
              </a:ext>
            </a:extLst>
          </p:cNvPr>
          <p:cNvSpPr>
            <a:spLocks noGrp="1"/>
          </p:cNvSpPr>
          <p:nvPr>
            <p:ph type="body" sz="quarter" idx="16"/>
          </p:nvPr>
        </p:nvSpPr>
        <p:spPr>
          <a:xfrm>
            <a:off x="2412317" y="5650232"/>
            <a:ext cx="7366026" cy="946532"/>
          </a:xfrm>
        </p:spPr>
        <p:txBody>
          <a:bodyPr/>
          <a:lstStyle/>
          <a:p>
            <a:r>
              <a:rPr lang="en-US" dirty="0"/>
              <a:t>Keaton Shepard</a:t>
            </a:r>
          </a:p>
          <a:p>
            <a:r>
              <a:rPr lang="en-US" dirty="0">
                <a:hlinkClick r:id="rId3"/>
              </a:rPr>
              <a:t>Email: keatonshepard@legacyhousingcorp.com</a:t>
            </a:r>
            <a:endParaRPr lang="en-US" dirty="0"/>
          </a:p>
          <a:p>
            <a:r>
              <a:rPr lang="en-US" dirty="0"/>
              <a:t>Phone: 817-799-4917</a:t>
            </a:r>
            <a:endParaRPr lang="ru-RU" dirty="0"/>
          </a:p>
        </p:txBody>
      </p:sp>
      <p:sp>
        <p:nvSpPr>
          <p:cNvPr id="4" name="Slide Number Placeholder 3">
            <a:extLst>
              <a:ext uri="{FF2B5EF4-FFF2-40B4-BE49-F238E27FC236}">
                <a16:creationId xmlns:a16="http://schemas.microsoft.com/office/drawing/2014/main" id="{CDDE29B3-D5FF-478A-848A-934E75A49FD3}"/>
              </a:ext>
            </a:extLst>
          </p:cNvPr>
          <p:cNvSpPr>
            <a:spLocks noGrp="1"/>
          </p:cNvSpPr>
          <p:nvPr>
            <p:ph type="sldNum" sz="quarter" idx="12"/>
          </p:nvPr>
        </p:nvSpPr>
        <p:spPr/>
        <p:txBody>
          <a:bodyPr/>
          <a:lstStyle/>
          <a:p>
            <a:fld id="{D495E168-DA5E-4888-8D8A-92B118324C14}" type="slidenum">
              <a:rPr lang="ru-RU" smtClean="0"/>
              <a:pPr/>
              <a:t>13</a:t>
            </a:fld>
            <a:endParaRPr lang="ru-RU" dirty="0"/>
          </a:p>
        </p:txBody>
      </p:sp>
      <p:pic>
        <p:nvPicPr>
          <p:cNvPr id="12" name="Picture 11">
            <a:extLst>
              <a:ext uri="{FF2B5EF4-FFF2-40B4-BE49-F238E27FC236}">
                <a16:creationId xmlns:a16="http://schemas.microsoft.com/office/drawing/2014/main" id="{1E1D3F3B-3929-EC7C-82D0-78D70EC0D2DB}"/>
              </a:ext>
            </a:extLst>
          </p:cNvPr>
          <p:cNvPicPr>
            <a:picLocks noChangeAspect="1"/>
          </p:cNvPicPr>
          <p:nvPr/>
        </p:nvPicPr>
        <p:blipFill>
          <a:blip r:embed="rId4"/>
          <a:srcRect/>
          <a:stretch/>
        </p:blipFill>
        <p:spPr>
          <a:xfrm>
            <a:off x="8750978" y="659288"/>
            <a:ext cx="1389823" cy="629212"/>
          </a:xfrm>
          <a:prstGeom prst="rect">
            <a:avLst/>
          </a:prstGeom>
        </p:spPr>
      </p:pic>
      <p:sp>
        <p:nvSpPr>
          <p:cNvPr id="3" name="TextBox 2">
            <a:extLst>
              <a:ext uri="{FF2B5EF4-FFF2-40B4-BE49-F238E27FC236}">
                <a16:creationId xmlns:a16="http://schemas.microsoft.com/office/drawing/2014/main" id="{D1056CAE-BB60-6A36-3CF0-BDFAA2672C16}"/>
              </a:ext>
            </a:extLst>
          </p:cNvPr>
          <p:cNvSpPr txBox="1"/>
          <p:nvPr/>
        </p:nvSpPr>
        <p:spPr>
          <a:xfrm>
            <a:off x="752382" y="734502"/>
            <a:ext cx="6156664" cy="1107996"/>
          </a:xfrm>
          <a:prstGeom prst="rect">
            <a:avLst/>
          </a:prstGeom>
          <a:noFill/>
        </p:spPr>
        <p:txBody>
          <a:bodyPr wrap="square">
            <a:spAutoFit/>
          </a:bodyPr>
          <a:lstStyle/>
          <a:p>
            <a:pPr algn="ctr"/>
            <a:r>
              <a:rPr kumimoji="0" lang="en-US" sz="6600" b="1" i="0" u="sng" strike="noStrike" kern="1200" cap="none" spc="0" normalizeH="0" baseline="0" noProof="0" dirty="0">
                <a:ln>
                  <a:noFill/>
                </a:ln>
                <a:effectLst/>
                <a:uLnTx/>
                <a:uFillTx/>
                <a:latin typeface="Century Gothic"/>
                <a:ea typeface="+mj-ea"/>
                <a:cs typeface="+mj-cs"/>
              </a:rPr>
              <a:t>THANK YOU!</a:t>
            </a:r>
            <a:endParaRPr lang="en-US" sz="3600" u="sng" dirty="0"/>
          </a:p>
        </p:txBody>
      </p:sp>
    </p:spTree>
    <p:extLst>
      <p:ext uri="{BB962C8B-B14F-4D97-AF65-F5344CB8AC3E}">
        <p14:creationId xmlns:p14="http://schemas.microsoft.com/office/powerpoint/2010/main" val="1935360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60E4B91E-CC99-49A7-B26A-644201DA68F5}"/>
              </a:ext>
            </a:extLst>
          </p:cNvPr>
          <p:cNvPicPr>
            <a:picLocks noGrp="1" noChangeAspect="1"/>
          </p:cNvPicPr>
          <p:nvPr>
            <p:ph type="pic" sz="quarter" idx="15"/>
          </p:nvPr>
        </p:nvPicPr>
        <p:blipFill rotWithShape="1">
          <a:blip r:embed="rId3"/>
          <a:srcRect l="16463" t="-204" r="37631" b="204"/>
          <a:stretch/>
        </p:blipFill>
        <p:spPr>
          <a:xfrm>
            <a:off x="1396781" y="0"/>
            <a:ext cx="3894833" cy="5656330"/>
          </a:xfrm>
        </p:spPr>
      </p:pic>
      <p:sp>
        <p:nvSpPr>
          <p:cNvPr id="2" name="Title 1">
            <a:extLst>
              <a:ext uri="{FF2B5EF4-FFF2-40B4-BE49-F238E27FC236}">
                <a16:creationId xmlns:a16="http://schemas.microsoft.com/office/drawing/2014/main" id="{1E38EE8B-1608-4FFC-96B5-595AB97B845A}"/>
              </a:ext>
            </a:extLst>
          </p:cNvPr>
          <p:cNvSpPr>
            <a:spLocks noGrp="1"/>
          </p:cNvSpPr>
          <p:nvPr>
            <p:ph type="title"/>
          </p:nvPr>
        </p:nvSpPr>
        <p:spPr>
          <a:xfrm>
            <a:off x="6775799" y="846442"/>
            <a:ext cx="4503295" cy="782638"/>
          </a:xfrm>
        </p:spPr>
        <p:txBody>
          <a:bodyPr>
            <a:normAutofit fontScale="90000"/>
          </a:bodyPr>
          <a:lstStyle/>
          <a:p>
            <a:pPr algn="ctr"/>
            <a:r>
              <a:rPr lang="en-US" dirty="0"/>
              <a:t>Standard Purchase Options</a:t>
            </a:r>
            <a:endParaRPr lang="ru-RU" dirty="0"/>
          </a:p>
        </p:txBody>
      </p:sp>
      <p:sp>
        <p:nvSpPr>
          <p:cNvPr id="3" name="Text Placeholder 2">
            <a:extLst>
              <a:ext uri="{FF2B5EF4-FFF2-40B4-BE49-F238E27FC236}">
                <a16:creationId xmlns:a16="http://schemas.microsoft.com/office/drawing/2014/main" id="{C11093FF-1360-4523-8547-5192EDA8BBF9}"/>
              </a:ext>
            </a:extLst>
          </p:cNvPr>
          <p:cNvSpPr>
            <a:spLocks noGrp="1"/>
          </p:cNvSpPr>
          <p:nvPr>
            <p:ph type="body" sz="quarter" idx="13"/>
          </p:nvPr>
        </p:nvSpPr>
        <p:spPr>
          <a:xfrm>
            <a:off x="6900387" y="2394271"/>
            <a:ext cx="4548187" cy="867787"/>
          </a:xfrm>
        </p:spPr>
        <p:txBody>
          <a:bodyPr>
            <a:noAutofit/>
          </a:bodyPr>
          <a:lstStyle/>
          <a:p>
            <a:pPr algn="ctr"/>
            <a:r>
              <a:rPr lang="en-US" sz="2800" dirty="0"/>
              <a:t>What is your financial priority as a community owner?</a:t>
            </a:r>
          </a:p>
        </p:txBody>
      </p:sp>
      <p:sp>
        <p:nvSpPr>
          <p:cNvPr id="4" name="Text Placeholder 3">
            <a:extLst>
              <a:ext uri="{FF2B5EF4-FFF2-40B4-BE49-F238E27FC236}">
                <a16:creationId xmlns:a16="http://schemas.microsoft.com/office/drawing/2014/main" id="{2B46C56E-82FC-4B02-954F-3AFACF2E8CBA}"/>
              </a:ext>
            </a:extLst>
          </p:cNvPr>
          <p:cNvSpPr>
            <a:spLocks noGrp="1"/>
          </p:cNvSpPr>
          <p:nvPr>
            <p:ph type="body" sz="quarter" idx="14"/>
          </p:nvPr>
        </p:nvSpPr>
        <p:spPr>
          <a:xfrm>
            <a:off x="6900386" y="3595943"/>
            <a:ext cx="4548187" cy="1556259"/>
          </a:xfrm>
        </p:spPr>
        <p:txBody>
          <a:bodyPr>
            <a:noAutofit/>
          </a:bodyPr>
          <a:lstStyle/>
          <a:p>
            <a:pPr>
              <a:lnSpc>
                <a:spcPct val="150000"/>
              </a:lnSpc>
            </a:pPr>
            <a:r>
              <a:rPr lang="en-US" sz="2800" dirty="0"/>
              <a:t>Priority - Cash Flow</a:t>
            </a:r>
          </a:p>
          <a:p>
            <a:pPr lvl="1">
              <a:lnSpc>
                <a:spcPct val="150000"/>
              </a:lnSpc>
            </a:pPr>
            <a:r>
              <a:rPr lang="en-US" dirty="0"/>
              <a:t>10% Down </a:t>
            </a:r>
          </a:p>
          <a:p>
            <a:pPr>
              <a:lnSpc>
                <a:spcPct val="150000"/>
              </a:lnSpc>
            </a:pPr>
            <a:r>
              <a:rPr lang="en-US" sz="2800" dirty="0"/>
              <a:t>Priority - Total Cost</a:t>
            </a:r>
          </a:p>
          <a:p>
            <a:pPr lvl="1">
              <a:lnSpc>
                <a:spcPct val="150000"/>
              </a:lnSpc>
            </a:pPr>
            <a:r>
              <a:rPr lang="en-US" dirty="0"/>
              <a:t>20% Down</a:t>
            </a:r>
          </a:p>
        </p:txBody>
      </p:sp>
      <p:sp>
        <p:nvSpPr>
          <p:cNvPr id="7" name="Slide Number Placeholder 6">
            <a:extLst>
              <a:ext uri="{FF2B5EF4-FFF2-40B4-BE49-F238E27FC236}">
                <a16:creationId xmlns:a16="http://schemas.microsoft.com/office/drawing/2014/main" id="{2E6A3C64-206A-47DC-8E31-F719E356D26D}"/>
              </a:ext>
            </a:extLst>
          </p:cNvPr>
          <p:cNvSpPr>
            <a:spLocks noGrp="1"/>
          </p:cNvSpPr>
          <p:nvPr>
            <p:ph type="sldNum" sz="quarter" idx="12"/>
          </p:nvPr>
        </p:nvSpPr>
        <p:spPr/>
        <p:txBody>
          <a:bodyPr/>
          <a:lstStyle/>
          <a:p>
            <a:fld id="{D495E168-DA5E-4888-8D8A-92B118324C14}" type="slidenum">
              <a:rPr lang="ru-RU" smtClean="0"/>
              <a:pPr/>
              <a:t>2</a:t>
            </a:fld>
            <a:endParaRPr lang="ru-RU" dirty="0"/>
          </a:p>
        </p:txBody>
      </p:sp>
      <p:pic>
        <p:nvPicPr>
          <p:cNvPr id="9" name="Picture 8">
            <a:extLst>
              <a:ext uri="{FF2B5EF4-FFF2-40B4-BE49-F238E27FC236}">
                <a16:creationId xmlns:a16="http://schemas.microsoft.com/office/drawing/2014/main" id="{0E343A07-0BA0-385C-152C-068EE79A2C7D}"/>
              </a:ext>
            </a:extLst>
          </p:cNvPr>
          <p:cNvPicPr>
            <a:picLocks noChangeAspect="1"/>
          </p:cNvPicPr>
          <p:nvPr/>
        </p:nvPicPr>
        <p:blipFill rotWithShape="1">
          <a:blip r:embed="rId4"/>
          <a:srcRect l="-1610" t="-13616" r="-2267" b="-14466"/>
          <a:stretch/>
        </p:blipFill>
        <p:spPr>
          <a:xfrm>
            <a:off x="1158730" y="677273"/>
            <a:ext cx="826823" cy="461554"/>
          </a:xfrm>
          <a:prstGeom prst="rect">
            <a:avLst/>
          </a:prstGeom>
        </p:spPr>
      </p:pic>
    </p:spTree>
    <p:extLst>
      <p:ext uri="{BB962C8B-B14F-4D97-AF65-F5344CB8AC3E}">
        <p14:creationId xmlns:p14="http://schemas.microsoft.com/office/powerpoint/2010/main" val="3066898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79B87-4AA7-436A-A28E-213168C1C67B}"/>
              </a:ext>
            </a:extLst>
          </p:cNvPr>
          <p:cNvSpPr>
            <a:spLocks noGrp="1"/>
          </p:cNvSpPr>
          <p:nvPr>
            <p:ph type="title"/>
          </p:nvPr>
        </p:nvSpPr>
        <p:spPr>
          <a:xfrm>
            <a:off x="668924" y="1231900"/>
            <a:ext cx="4503295" cy="782638"/>
          </a:xfrm>
        </p:spPr>
        <p:txBody>
          <a:bodyPr>
            <a:normAutofit/>
          </a:bodyPr>
          <a:lstStyle/>
          <a:p>
            <a:r>
              <a:rPr lang="en-US" sz="3600" dirty="0"/>
              <a:t>Priority: Cash Flow</a:t>
            </a:r>
            <a:endParaRPr lang="ru-RU" sz="3600" dirty="0"/>
          </a:p>
        </p:txBody>
      </p:sp>
      <p:sp>
        <p:nvSpPr>
          <p:cNvPr id="5" name="Text Placeholder 4">
            <a:extLst>
              <a:ext uri="{FF2B5EF4-FFF2-40B4-BE49-F238E27FC236}">
                <a16:creationId xmlns:a16="http://schemas.microsoft.com/office/drawing/2014/main" id="{5DD2790B-AC76-457A-BCB5-3E68F230ED5B}"/>
              </a:ext>
            </a:extLst>
          </p:cNvPr>
          <p:cNvSpPr>
            <a:spLocks noGrp="1"/>
          </p:cNvSpPr>
          <p:nvPr>
            <p:ph type="body" sz="quarter" idx="15"/>
          </p:nvPr>
        </p:nvSpPr>
        <p:spPr>
          <a:xfrm>
            <a:off x="668924" y="2525085"/>
            <a:ext cx="4548187" cy="3875715"/>
          </a:xfrm>
        </p:spPr>
        <p:txBody>
          <a:bodyPr>
            <a:normAutofit fontScale="32500" lnSpcReduction="20000"/>
          </a:bodyPr>
          <a:lstStyle/>
          <a:p>
            <a:r>
              <a:rPr lang="en-US" sz="6800" dirty="0"/>
              <a:t>10% Down Payment </a:t>
            </a:r>
          </a:p>
          <a:p>
            <a:pPr marL="0" indent="0">
              <a:buNone/>
            </a:pPr>
            <a:endParaRPr lang="en-US" sz="6800" dirty="0"/>
          </a:p>
          <a:p>
            <a:r>
              <a:rPr lang="en-US" sz="6800" dirty="0"/>
              <a:t>7.9% interest rate for 2 years, then 10-year variable interest @ prime +3.8%</a:t>
            </a:r>
          </a:p>
          <a:p>
            <a:pPr marL="0" indent="0">
              <a:buNone/>
            </a:pPr>
            <a:endParaRPr lang="en-US" sz="6800" dirty="0"/>
          </a:p>
          <a:p>
            <a:r>
              <a:rPr lang="en-US" sz="6800" dirty="0"/>
              <a:t>$2,000 deposit per unit to start production</a:t>
            </a:r>
          </a:p>
          <a:p>
            <a:pPr marL="0" indent="0">
              <a:buNone/>
            </a:pPr>
            <a:endParaRPr lang="en-US" sz="6800" dirty="0"/>
          </a:p>
          <a:p>
            <a:r>
              <a:rPr lang="en-US" sz="6800" dirty="0"/>
              <a:t>Less capital required up front</a:t>
            </a:r>
          </a:p>
          <a:p>
            <a:endParaRPr lang="en-US" sz="6800" dirty="0"/>
          </a:p>
          <a:p>
            <a:r>
              <a:rPr lang="en-US" sz="6800" dirty="0"/>
              <a:t>Finance straight from Legacy, no third-party complications</a:t>
            </a:r>
          </a:p>
          <a:p>
            <a:endParaRPr lang="en-US" dirty="0"/>
          </a:p>
          <a:p>
            <a:endParaRPr lang="en-US" dirty="0"/>
          </a:p>
          <a:p>
            <a:endParaRPr lang="en-US" dirty="0"/>
          </a:p>
          <a:p>
            <a:endParaRPr lang="ru-RU" dirty="0"/>
          </a:p>
        </p:txBody>
      </p:sp>
      <p:pic>
        <p:nvPicPr>
          <p:cNvPr id="14" name="Picture Placeholder 13">
            <a:extLst>
              <a:ext uri="{FF2B5EF4-FFF2-40B4-BE49-F238E27FC236}">
                <a16:creationId xmlns:a16="http://schemas.microsoft.com/office/drawing/2014/main" id="{6D2A2984-909C-46E6-BA11-B06EBD98F0D9}"/>
              </a:ext>
            </a:extLst>
          </p:cNvPr>
          <p:cNvPicPr>
            <a:picLocks noGrp="1" noChangeAspect="1"/>
          </p:cNvPicPr>
          <p:nvPr>
            <p:ph type="pic" sz="quarter" idx="18"/>
          </p:nvPr>
        </p:nvPicPr>
        <p:blipFill>
          <a:blip r:embed="rId3"/>
          <a:srcRect t="6416" b="6416"/>
          <a:stretch/>
        </p:blipFill>
        <p:spPr>
          <a:xfrm>
            <a:off x="5771770" y="1483675"/>
            <a:ext cx="6421408" cy="3438427"/>
          </a:xfrm>
        </p:spPr>
      </p:pic>
      <p:sp>
        <p:nvSpPr>
          <p:cNvPr id="4" name="Slide Number Placeholder 3">
            <a:extLst>
              <a:ext uri="{FF2B5EF4-FFF2-40B4-BE49-F238E27FC236}">
                <a16:creationId xmlns:a16="http://schemas.microsoft.com/office/drawing/2014/main" id="{9DFFC05B-6738-42DC-8BE6-C9279D17A4F6}"/>
              </a:ext>
            </a:extLst>
          </p:cNvPr>
          <p:cNvSpPr>
            <a:spLocks noGrp="1"/>
          </p:cNvSpPr>
          <p:nvPr>
            <p:ph type="sldNum" sz="quarter" idx="12"/>
          </p:nvPr>
        </p:nvSpPr>
        <p:spPr/>
        <p:txBody>
          <a:bodyPr/>
          <a:lstStyle/>
          <a:p>
            <a:fld id="{D495E168-DA5E-4888-8D8A-92B118324C14}" type="slidenum">
              <a:rPr lang="ru-RU" smtClean="0"/>
              <a:pPr/>
              <a:t>3</a:t>
            </a:fld>
            <a:endParaRPr lang="ru-RU" dirty="0"/>
          </a:p>
        </p:txBody>
      </p:sp>
      <p:pic>
        <p:nvPicPr>
          <p:cNvPr id="3" name="Picture 2">
            <a:extLst>
              <a:ext uri="{FF2B5EF4-FFF2-40B4-BE49-F238E27FC236}">
                <a16:creationId xmlns:a16="http://schemas.microsoft.com/office/drawing/2014/main" id="{49A1CCC2-0527-E544-6DB3-D9D4D0DF7D07}"/>
              </a:ext>
            </a:extLst>
          </p:cNvPr>
          <p:cNvPicPr>
            <a:picLocks noChangeAspect="1"/>
          </p:cNvPicPr>
          <p:nvPr/>
        </p:nvPicPr>
        <p:blipFill rotWithShape="1">
          <a:blip r:embed="rId4"/>
          <a:srcRect l="7132" t="17778" r="12114" b="18898"/>
          <a:stretch/>
        </p:blipFill>
        <p:spPr>
          <a:xfrm>
            <a:off x="9440091" y="282071"/>
            <a:ext cx="1567543" cy="949829"/>
          </a:xfrm>
          <a:prstGeom prst="rect">
            <a:avLst/>
          </a:prstGeom>
        </p:spPr>
      </p:pic>
    </p:spTree>
    <p:extLst>
      <p:ext uri="{BB962C8B-B14F-4D97-AF65-F5344CB8AC3E}">
        <p14:creationId xmlns:p14="http://schemas.microsoft.com/office/powerpoint/2010/main" val="2023535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79B87-4AA7-436A-A28E-213168C1C67B}"/>
              </a:ext>
            </a:extLst>
          </p:cNvPr>
          <p:cNvSpPr>
            <a:spLocks noGrp="1"/>
          </p:cNvSpPr>
          <p:nvPr>
            <p:ph type="title"/>
          </p:nvPr>
        </p:nvSpPr>
        <p:spPr>
          <a:xfrm>
            <a:off x="297850" y="563732"/>
            <a:ext cx="5019873" cy="1509432"/>
          </a:xfrm>
        </p:spPr>
        <p:txBody>
          <a:bodyPr>
            <a:normAutofit/>
          </a:bodyPr>
          <a:lstStyle/>
          <a:p>
            <a:pPr algn="ctr"/>
            <a:br>
              <a:rPr lang="en-US" dirty="0"/>
            </a:br>
            <a:r>
              <a:rPr lang="en-US" sz="3600" dirty="0"/>
              <a:t>Priority: Total Cost</a:t>
            </a:r>
            <a:endParaRPr lang="ru-RU" dirty="0"/>
          </a:p>
        </p:txBody>
      </p:sp>
      <p:sp>
        <p:nvSpPr>
          <p:cNvPr id="5" name="Text Placeholder 4">
            <a:extLst>
              <a:ext uri="{FF2B5EF4-FFF2-40B4-BE49-F238E27FC236}">
                <a16:creationId xmlns:a16="http://schemas.microsoft.com/office/drawing/2014/main" id="{5DD2790B-AC76-457A-BCB5-3E68F230ED5B}"/>
              </a:ext>
            </a:extLst>
          </p:cNvPr>
          <p:cNvSpPr>
            <a:spLocks noGrp="1"/>
          </p:cNvSpPr>
          <p:nvPr>
            <p:ph type="body" sz="quarter" idx="15"/>
          </p:nvPr>
        </p:nvSpPr>
        <p:spPr>
          <a:xfrm>
            <a:off x="668924" y="2525085"/>
            <a:ext cx="4648799" cy="3875715"/>
          </a:xfrm>
        </p:spPr>
        <p:txBody>
          <a:bodyPr>
            <a:normAutofit fontScale="25000" lnSpcReduction="20000"/>
          </a:bodyPr>
          <a:lstStyle/>
          <a:p>
            <a:r>
              <a:rPr lang="en-US" sz="8800" dirty="0"/>
              <a:t>20% Down Payment </a:t>
            </a:r>
          </a:p>
          <a:p>
            <a:pPr marL="0" indent="0">
              <a:buNone/>
            </a:pPr>
            <a:endParaRPr lang="en-US" sz="8800" dirty="0"/>
          </a:p>
          <a:p>
            <a:r>
              <a:rPr lang="en-US" sz="8800" dirty="0"/>
              <a:t>6.9% interest rate for 2 years, then 10-year variable interest @ prime +3.8%</a:t>
            </a:r>
          </a:p>
          <a:p>
            <a:pPr marL="0" indent="0">
              <a:buNone/>
            </a:pPr>
            <a:endParaRPr lang="en-US" sz="8800" dirty="0"/>
          </a:p>
          <a:p>
            <a:r>
              <a:rPr lang="en-US" sz="8800" dirty="0"/>
              <a:t>$2,000 deposit per unit to start production</a:t>
            </a:r>
          </a:p>
          <a:p>
            <a:endParaRPr lang="en-US" sz="8800" dirty="0"/>
          </a:p>
          <a:p>
            <a:r>
              <a:rPr lang="en-US" sz="8800" dirty="0"/>
              <a:t>Extremely competitive interest rate</a:t>
            </a:r>
          </a:p>
          <a:p>
            <a:pPr marL="0" indent="0">
              <a:buNone/>
            </a:pPr>
            <a:endParaRPr lang="en-US" sz="8800" dirty="0"/>
          </a:p>
          <a:p>
            <a:r>
              <a:rPr lang="en-US" sz="8800" dirty="0"/>
              <a:t>Finance straight from Legacy, no third-party complications</a:t>
            </a:r>
          </a:p>
          <a:p>
            <a:pPr marL="0" indent="0">
              <a:buNone/>
            </a:pPr>
            <a:endParaRPr lang="en-US" sz="6400" dirty="0"/>
          </a:p>
          <a:p>
            <a:endParaRPr lang="en-US" dirty="0"/>
          </a:p>
          <a:p>
            <a:endParaRPr lang="en-US" dirty="0"/>
          </a:p>
          <a:p>
            <a:endParaRPr lang="en-US" dirty="0"/>
          </a:p>
          <a:p>
            <a:endParaRPr lang="ru-RU" dirty="0"/>
          </a:p>
        </p:txBody>
      </p:sp>
      <p:pic>
        <p:nvPicPr>
          <p:cNvPr id="14" name="Picture Placeholder 13">
            <a:extLst>
              <a:ext uri="{FF2B5EF4-FFF2-40B4-BE49-F238E27FC236}">
                <a16:creationId xmlns:a16="http://schemas.microsoft.com/office/drawing/2014/main" id="{6D2A2984-909C-46E6-BA11-B06EBD98F0D9}"/>
              </a:ext>
            </a:extLst>
          </p:cNvPr>
          <p:cNvPicPr>
            <a:picLocks noGrp="1" noChangeAspect="1"/>
          </p:cNvPicPr>
          <p:nvPr>
            <p:ph type="pic" sz="quarter" idx="18"/>
          </p:nvPr>
        </p:nvPicPr>
        <p:blipFill>
          <a:blip r:embed="rId3"/>
          <a:srcRect t="6416" b="6416"/>
          <a:stretch/>
        </p:blipFill>
        <p:spPr>
          <a:xfrm>
            <a:off x="5771770" y="1483675"/>
            <a:ext cx="6421408" cy="3438427"/>
          </a:xfrm>
        </p:spPr>
      </p:pic>
      <p:sp>
        <p:nvSpPr>
          <p:cNvPr id="4" name="Slide Number Placeholder 3">
            <a:extLst>
              <a:ext uri="{FF2B5EF4-FFF2-40B4-BE49-F238E27FC236}">
                <a16:creationId xmlns:a16="http://schemas.microsoft.com/office/drawing/2014/main" id="{9DFFC05B-6738-42DC-8BE6-C9279D17A4F6}"/>
              </a:ext>
            </a:extLst>
          </p:cNvPr>
          <p:cNvSpPr>
            <a:spLocks noGrp="1"/>
          </p:cNvSpPr>
          <p:nvPr>
            <p:ph type="sldNum" sz="quarter" idx="12"/>
          </p:nvPr>
        </p:nvSpPr>
        <p:spPr/>
        <p:txBody>
          <a:bodyPr/>
          <a:lstStyle/>
          <a:p>
            <a:fld id="{D495E168-DA5E-4888-8D8A-92B118324C14}" type="slidenum">
              <a:rPr lang="ru-RU" smtClean="0"/>
              <a:pPr/>
              <a:t>4</a:t>
            </a:fld>
            <a:endParaRPr lang="ru-RU" dirty="0"/>
          </a:p>
        </p:txBody>
      </p:sp>
      <p:pic>
        <p:nvPicPr>
          <p:cNvPr id="3" name="Picture 2">
            <a:extLst>
              <a:ext uri="{FF2B5EF4-FFF2-40B4-BE49-F238E27FC236}">
                <a16:creationId xmlns:a16="http://schemas.microsoft.com/office/drawing/2014/main" id="{49A1CCC2-0527-E544-6DB3-D9D4D0DF7D07}"/>
              </a:ext>
            </a:extLst>
          </p:cNvPr>
          <p:cNvPicPr>
            <a:picLocks noChangeAspect="1"/>
          </p:cNvPicPr>
          <p:nvPr/>
        </p:nvPicPr>
        <p:blipFill rotWithShape="1">
          <a:blip r:embed="rId4"/>
          <a:srcRect l="7132" t="17778" r="12114" b="18898"/>
          <a:stretch/>
        </p:blipFill>
        <p:spPr>
          <a:xfrm>
            <a:off x="9440091" y="282071"/>
            <a:ext cx="1567543" cy="949829"/>
          </a:xfrm>
          <a:prstGeom prst="rect">
            <a:avLst/>
          </a:prstGeom>
        </p:spPr>
      </p:pic>
    </p:spTree>
    <p:extLst>
      <p:ext uri="{BB962C8B-B14F-4D97-AF65-F5344CB8AC3E}">
        <p14:creationId xmlns:p14="http://schemas.microsoft.com/office/powerpoint/2010/main" val="2403313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mobile home with a porch and a driveway&#10;&#10;Description automatically generated">
            <a:extLst>
              <a:ext uri="{FF2B5EF4-FFF2-40B4-BE49-F238E27FC236}">
                <a16:creationId xmlns:a16="http://schemas.microsoft.com/office/drawing/2014/main" id="{BC3CCF4D-50F7-5EA3-31E7-B3D1E74F0DD1}"/>
              </a:ext>
            </a:extLst>
          </p:cNvPr>
          <p:cNvPicPr>
            <a:picLocks noGrp="1" noChangeAspect="1"/>
          </p:cNvPicPr>
          <p:nvPr>
            <p:ph type="pic" sz="quarter" idx="18"/>
          </p:nvPr>
        </p:nvPicPr>
        <p:blipFill>
          <a:blip r:embed="rId3"/>
          <a:srcRect t="12280" b="12280"/>
          <a:stretch>
            <a:fillRect/>
          </a:stretch>
        </p:blipFill>
        <p:spPr/>
      </p:pic>
      <p:sp>
        <p:nvSpPr>
          <p:cNvPr id="3" name="Title 2">
            <a:extLst>
              <a:ext uri="{FF2B5EF4-FFF2-40B4-BE49-F238E27FC236}">
                <a16:creationId xmlns:a16="http://schemas.microsoft.com/office/drawing/2014/main" id="{8F992091-1EDD-B3C3-FB14-8361DB06CAA3}"/>
              </a:ext>
            </a:extLst>
          </p:cNvPr>
          <p:cNvSpPr>
            <a:spLocks noGrp="1"/>
          </p:cNvSpPr>
          <p:nvPr>
            <p:ph type="title"/>
          </p:nvPr>
        </p:nvSpPr>
        <p:spPr>
          <a:xfrm>
            <a:off x="515038" y="1092356"/>
            <a:ext cx="4503295" cy="782638"/>
          </a:xfrm>
        </p:spPr>
        <p:txBody>
          <a:bodyPr/>
          <a:lstStyle/>
          <a:p>
            <a:pPr algn="ctr"/>
            <a:r>
              <a:rPr lang="en-US" dirty="0"/>
              <a:t>Tiny Home Terms </a:t>
            </a:r>
          </a:p>
        </p:txBody>
      </p:sp>
      <p:sp>
        <p:nvSpPr>
          <p:cNvPr id="5" name="Slide Number Placeholder 4">
            <a:extLst>
              <a:ext uri="{FF2B5EF4-FFF2-40B4-BE49-F238E27FC236}">
                <a16:creationId xmlns:a16="http://schemas.microsoft.com/office/drawing/2014/main" id="{DB92C53D-D804-F14E-54B3-6E31E21AAD2F}"/>
              </a:ext>
            </a:extLst>
          </p:cNvPr>
          <p:cNvSpPr>
            <a:spLocks noGrp="1"/>
          </p:cNvSpPr>
          <p:nvPr>
            <p:ph type="sldNum" sz="quarter" idx="12"/>
          </p:nvPr>
        </p:nvSpPr>
        <p:spPr/>
        <p:txBody>
          <a:bodyPr/>
          <a:lstStyle/>
          <a:p>
            <a:fld id="{D495E168-DA5E-4888-8D8A-92B118324C14}" type="slidenum">
              <a:rPr lang="ru-RU" smtClean="0"/>
              <a:t>5</a:t>
            </a:fld>
            <a:endParaRPr lang="ru-RU" dirty="0"/>
          </a:p>
        </p:txBody>
      </p:sp>
      <p:sp>
        <p:nvSpPr>
          <p:cNvPr id="6" name="Text Placeholder 5">
            <a:extLst>
              <a:ext uri="{FF2B5EF4-FFF2-40B4-BE49-F238E27FC236}">
                <a16:creationId xmlns:a16="http://schemas.microsoft.com/office/drawing/2014/main" id="{9AB20944-8342-EE0E-0B7A-BBFD317CED67}"/>
              </a:ext>
            </a:extLst>
          </p:cNvPr>
          <p:cNvSpPr>
            <a:spLocks noGrp="1"/>
          </p:cNvSpPr>
          <p:nvPr>
            <p:ph type="body" sz="quarter" idx="15"/>
          </p:nvPr>
        </p:nvSpPr>
        <p:spPr>
          <a:xfrm>
            <a:off x="830067" y="2379518"/>
            <a:ext cx="4548187" cy="3678382"/>
          </a:xfrm>
        </p:spPr>
        <p:txBody>
          <a:bodyPr>
            <a:normAutofit/>
          </a:bodyPr>
          <a:lstStyle/>
          <a:p>
            <a:r>
              <a:rPr lang="en-US" sz="2200" dirty="0"/>
              <a:t>15% Down Payment </a:t>
            </a:r>
          </a:p>
          <a:p>
            <a:endParaRPr lang="en-US" sz="2200" dirty="0"/>
          </a:p>
          <a:p>
            <a:r>
              <a:rPr lang="en-US" sz="2200" dirty="0"/>
              <a:t>7.9% interest rate for 5 years. 10-year amortization, 5-year balloon.</a:t>
            </a:r>
          </a:p>
          <a:p>
            <a:endParaRPr lang="en-US" sz="2200" dirty="0"/>
          </a:p>
          <a:p>
            <a:r>
              <a:rPr lang="en-US" sz="2200" dirty="0"/>
              <a:t>$2,000 deposit per unit to start production</a:t>
            </a:r>
          </a:p>
          <a:p>
            <a:endParaRPr lang="en-US" sz="2200" dirty="0"/>
          </a:p>
          <a:p>
            <a:r>
              <a:rPr lang="en-US" sz="2200" dirty="0"/>
              <a:t>Flexibility - Can be built to HUD code or no code</a:t>
            </a:r>
          </a:p>
          <a:p>
            <a:endParaRPr lang="en-US" sz="2200" dirty="0"/>
          </a:p>
          <a:p>
            <a:endParaRPr lang="en-US" sz="2200" dirty="0"/>
          </a:p>
          <a:p>
            <a:endParaRPr lang="en-US" sz="2200" dirty="0"/>
          </a:p>
          <a:p>
            <a:endParaRPr lang="en-US" sz="2200" dirty="0"/>
          </a:p>
        </p:txBody>
      </p:sp>
    </p:spTree>
    <p:extLst>
      <p:ext uri="{BB962C8B-B14F-4D97-AF65-F5344CB8AC3E}">
        <p14:creationId xmlns:p14="http://schemas.microsoft.com/office/powerpoint/2010/main" val="1990757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79B87-4AA7-436A-A28E-213168C1C67B}"/>
              </a:ext>
            </a:extLst>
          </p:cNvPr>
          <p:cNvSpPr>
            <a:spLocks noGrp="1"/>
          </p:cNvSpPr>
          <p:nvPr>
            <p:ph type="title"/>
          </p:nvPr>
        </p:nvSpPr>
        <p:spPr>
          <a:xfrm>
            <a:off x="480294" y="1231900"/>
            <a:ext cx="4503295" cy="782638"/>
          </a:xfrm>
        </p:spPr>
        <p:txBody>
          <a:bodyPr>
            <a:normAutofit/>
          </a:bodyPr>
          <a:lstStyle/>
          <a:p>
            <a:pPr algn="ctr"/>
            <a:r>
              <a:rPr lang="en-US" dirty="0"/>
              <a:t>LEASING </a:t>
            </a:r>
            <a:endParaRPr lang="ru-RU" dirty="0"/>
          </a:p>
        </p:txBody>
      </p:sp>
      <p:sp>
        <p:nvSpPr>
          <p:cNvPr id="5" name="Text Placeholder 4">
            <a:extLst>
              <a:ext uri="{FF2B5EF4-FFF2-40B4-BE49-F238E27FC236}">
                <a16:creationId xmlns:a16="http://schemas.microsoft.com/office/drawing/2014/main" id="{5DD2790B-AC76-457A-BCB5-3E68F230ED5B}"/>
              </a:ext>
            </a:extLst>
          </p:cNvPr>
          <p:cNvSpPr>
            <a:spLocks noGrp="1"/>
          </p:cNvSpPr>
          <p:nvPr>
            <p:ph type="body" sz="quarter" idx="15"/>
          </p:nvPr>
        </p:nvSpPr>
        <p:spPr>
          <a:xfrm>
            <a:off x="668924" y="2525085"/>
            <a:ext cx="5293726" cy="3875715"/>
          </a:xfrm>
        </p:spPr>
        <p:txBody>
          <a:bodyPr>
            <a:normAutofit fontScale="32500" lnSpcReduction="20000"/>
          </a:bodyPr>
          <a:lstStyle/>
          <a:p>
            <a:pPr marL="0" indent="0">
              <a:buNone/>
            </a:pPr>
            <a:endParaRPr lang="en-US" sz="6400" dirty="0"/>
          </a:p>
          <a:p>
            <a:r>
              <a:rPr lang="en-US" sz="6400" dirty="0"/>
              <a:t>96-month term with fixed monthly payments</a:t>
            </a:r>
          </a:p>
          <a:p>
            <a:endParaRPr lang="en-US" sz="6400" dirty="0"/>
          </a:p>
          <a:p>
            <a:r>
              <a:rPr lang="en-US" sz="6400" dirty="0"/>
              <a:t>Up to $2,000 of freight per unit included in your lease arrangement.</a:t>
            </a:r>
          </a:p>
          <a:p>
            <a:endParaRPr lang="en-US" sz="6400" dirty="0"/>
          </a:p>
          <a:p>
            <a:r>
              <a:rPr lang="en-US" sz="6400" dirty="0"/>
              <a:t>Monthly lease payments lower than financing payments in addition to less capital deployment upfront.</a:t>
            </a:r>
          </a:p>
          <a:p>
            <a:endParaRPr lang="en-US" sz="6400" dirty="0"/>
          </a:p>
          <a:p>
            <a:r>
              <a:rPr lang="en-US" sz="6400" dirty="0"/>
              <a:t>Purchase options or extensions are available at the end of the lease.</a:t>
            </a:r>
          </a:p>
          <a:p>
            <a:endParaRPr lang="en-US" dirty="0"/>
          </a:p>
          <a:p>
            <a:endParaRPr lang="en-US" dirty="0"/>
          </a:p>
          <a:p>
            <a:endParaRPr lang="en-US" dirty="0"/>
          </a:p>
          <a:p>
            <a:endParaRPr lang="ru-RU" dirty="0"/>
          </a:p>
        </p:txBody>
      </p:sp>
      <p:pic>
        <p:nvPicPr>
          <p:cNvPr id="14" name="Picture Placeholder 13">
            <a:extLst>
              <a:ext uri="{FF2B5EF4-FFF2-40B4-BE49-F238E27FC236}">
                <a16:creationId xmlns:a16="http://schemas.microsoft.com/office/drawing/2014/main" id="{6D2A2984-909C-46E6-BA11-B06EBD98F0D9}"/>
              </a:ext>
            </a:extLst>
          </p:cNvPr>
          <p:cNvPicPr>
            <a:picLocks noGrp="1" noChangeAspect="1"/>
          </p:cNvPicPr>
          <p:nvPr>
            <p:ph type="pic" sz="quarter" idx="18"/>
          </p:nvPr>
        </p:nvPicPr>
        <p:blipFill rotWithShape="1">
          <a:blip r:embed="rId3"/>
          <a:srcRect l="18" t="18866" r="-18" b="814"/>
          <a:stretch/>
        </p:blipFill>
        <p:spPr>
          <a:xfrm>
            <a:off x="5771770" y="1483675"/>
            <a:ext cx="6421408" cy="3438427"/>
          </a:xfrm>
        </p:spPr>
      </p:pic>
      <p:sp>
        <p:nvSpPr>
          <p:cNvPr id="4" name="Slide Number Placeholder 3">
            <a:extLst>
              <a:ext uri="{FF2B5EF4-FFF2-40B4-BE49-F238E27FC236}">
                <a16:creationId xmlns:a16="http://schemas.microsoft.com/office/drawing/2014/main" id="{9DFFC05B-6738-42DC-8BE6-C9279D17A4F6}"/>
              </a:ext>
            </a:extLst>
          </p:cNvPr>
          <p:cNvSpPr>
            <a:spLocks noGrp="1"/>
          </p:cNvSpPr>
          <p:nvPr>
            <p:ph type="sldNum" sz="quarter" idx="12"/>
          </p:nvPr>
        </p:nvSpPr>
        <p:spPr/>
        <p:txBody>
          <a:bodyPr/>
          <a:lstStyle/>
          <a:p>
            <a:fld id="{D495E168-DA5E-4888-8D8A-92B118324C14}" type="slidenum">
              <a:rPr lang="ru-RU" smtClean="0"/>
              <a:pPr/>
              <a:t>6</a:t>
            </a:fld>
            <a:endParaRPr lang="ru-RU" dirty="0"/>
          </a:p>
        </p:txBody>
      </p:sp>
      <p:pic>
        <p:nvPicPr>
          <p:cNvPr id="3" name="Picture 2">
            <a:extLst>
              <a:ext uri="{FF2B5EF4-FFF2-40B4-BE49-F238E27FC236}">
                <a16:creationId xmlns:a16="http://schemas.microsoft.com/office/drawing/2014/main" id="{49A1CCC2-0527-E544-6DB3-D9D4D0DF7D07}"/>
              </a:ext>
            </a:extLst>
          </p:cNvPr>
          <p:cNvPicPr>
            <a:picLocks noChangeAspect="1"/>
          </p:cNvPicPr>
          <p:nvPr/>
        </p:nvPicPr>
        <p:blipFill rotWithShape="1">
          <a:blip r:embed="rId4"/>
          <a:srcRect l="7132" t="17778" r="12114" b="18898"/>
          <a:stretch/>
        </p:blipFill>
        <p:spPr>
          <a:xfrm>
            <a:off x="9440091" y="282071"/>
            <a:ext cx="1567543" cy="949829"/>
          </a:xfrm>
          <a:prstGeom prst="rect">
            <a:avLst/>
          </a:prstGeom>
        </p:spPr>
      </p:pic>
    </p:spTree>
    <p:extLst>
      <p:ext uri="{BB962C8B-B14F-4D97-AF65-F5344CB8AC3E}">
        <p14:creationId xmlns:p14="http://schemas.microsoft.com/office/powerpoint/2010/main" val="1862755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60E4B91E-CC99-49A7-B26A-644201DA68F5}"/>
              </a:ext>
            </a:extLst>
          </p:cNvPr>
          <p:cNvPicPr>
            <a:picLocks noGrp="1" noChangeAspect="1"/>
          </p:cNvPicPr>
          <p:nvPr>
            <p:ph type="pic" sz="quarter" idx="15"/>
          </p:nvPr>
        </p:nvPicPr>
        <p:blipFill rotWithShape="1">
          <a:blip r:embed="rId3"/>
          <a:srcRect l="16463" t="-204" r="37631" b="204"/>
          <a:stretch/>
        </p:blipFill>
        <p:spPr>
          <a:xfrm>
            <a:off x="1396781" y="0"/>
            <a:ext cx="3894833" cy="5656330"/>
          </a:xfrm>
        </p:spPr>
      </p:pic>
      <p:sp>
        <p:nvSpPr>
          <p:cNvPr id="2" name="Title 1">
            <a:extLst>
              <a:ext uri="{FF2B5EF4-FFF2-40B4-BE49-F238E27FC236}">
                <a16:creationId xmlns:a16="http://schemas.microsoft.com/office/drawing/2014/main" id="{1E38EE8B-1608-4FFC-96B5-595AB97B845A}"/>
              </a:ext>
            </a:extLst>
          </p:cNvPr>
          <p:cNvSpPr>
            <a:spLocks noGrp="1"/>
          </p:cNvSpPr>
          <p:nvPr>
            <p:ph type="title"/>
          </p:nvPr>
        </p:nvSpPr>
        <p:spPr>
          <a:xfrm>
            <a:off x="6775799" y="846442"/>
            <a:ext cx="4503295" cy="782638"/>
          </a:xfrm>
        </p:spPr>
        <p:txBody>
          <a:bodyPr>
            <a:normAutofit fontScale="90000"/>
          </a:bodyPr>
          <a:lstStyle/>
          <a:p>
            <a:pPr algn="ctr"/>
            <a:r>
              <a:rPr lang="en-US" dirty="0"/>
              <a:t>HOW &amp; WHERE DO I START</a:t>
            </a:r>
            <a:endParaRPr lang="ru-RU" dirty="0"/>
          </a:p>
        </p:txBody>
      </p:sp>
      <p:sp>
        <p:nvSpPr>
          <p:cNvPr id="3" name="Text Placeholder 2">
            <a:extLst>
              <a:ext uri="{FF2B5EF4-FFF2-40B4-BE49-F238E27FC236}">
                <a16:creationId xmlns:a16="http://schemas.microsoft.com/office/drawing/2014/main" id="{C11093FF-1360-4523-8547-5192EDA8BBF9}"/>
              </a:ext>
            </a:extLst>
          </p:cNvPr>
          <p:cNvSpPr>
            <a:spLocks noGrp="1"/>
          </p:cNvSpPr>
          <p:nvPr>
            <p:ph type="body" sz="quarter" idx="13"/>
          </p:nvPr>
        </p:nvSpPr>
        <p:spPr>
          <a:xfrm>
            <a:off x="6910023" y="2110304"/>
            <a:ext cx="4548187" cy="867787"/>
          </a:xfrm>
        </p:spPr>
        <p:txBody>
          <a:bodyPr>
            <a:noAutofit/>
          </a:bodyPr>
          <a:lstStyle/>
          <a:p>
            <a:pPr algn="ctr"/>
            <a:r>
              <a:rPr lang="en-US" sz="2800" dirty="0"/>
              <a:t>Your sales representative is your primary point of contact!</a:t>
            </a:r>
          </a:p>
        </p:txBody>
      </p:sp>
      <p:sp>
        <p:nvSpPr>
          <p:cNvPr id="4" name="Text Placeholder 3">
            <a:extLst>
              <a:ext uri="{FF2B5EF4-FFF2-40B4-BE49-F238E27FC236}">
                <a16:creationId xmlns:a16="http://schemas.microsoft.com/office/drawing/2014/main" id="{2B46C56E-82FC-4B02-954F-3AFACF2E8CBA}"/>
              </a:ext>
            </a:extLst>
          </p:cNvPr>
          <p:cNvSpPr>
            <a:spLocks noGrp="1"/>
          </p:cNvSpPr>
          <p:nvPr>
            <p:ph type="body" sz="quarter" idx="14"/>
          </p:nvPr>
        </p:nvSpPr>
        <p:spPr>
          <a:xfrm>
            <a:off x="6910022" y="3289437"/>
            <a:ext cx="4548187" cy="3184864"/>
          </a:xfrm>
        </p:spPr>
        <p:txBody>
          <a:bodyPr>
            <a:noAutofit/>
          </a:bodyPr>
          <a:lstStyle/>
          <a:p>
            <a:r>
              <a:rPr lang="en-US" sz="2200" dirty="0"/>
              <a:t>Complete MHPP application and submit to your sales rep.</a:t>
            </a:r>
          </a:p>
          <a:p>
            <a:r>
              <a:rPr lang="en-US" sz="2200" dirty="0"/>
              <a:t>Entity on MHPP application needs to be the entity buying the homes and taking on the loan.</a:t>
            </a:r>
          </a:p>
          <a:p>
            <a:r>
              <a:rPr lang="en-US" sz="2200" dirty="0"/>
              <a:t>Basic Park Information</a:t>
            </a:r>
          </a:p>
          <a:p>
            <a:r>
              <a:rPr lang="en-US" sz="2200" dirty="0"/>
              <a:t>Other documentation may be required*</a:t>
            </a:r>
          </a:p>
        </p:txBody>
      </p:sp>
      <p:sp>
        <p:nvSpPr>
          <p:cNvPr id="7" name="Slide Number Placeholder 6">
            <a:extLst>
              <a:ext uri="{FF2B5EF4-FFF2-40B4-BE49-F238E27FC236}">
                <a16:creationId xmlns:a16="http://schemas.microsoft.com/office/drawing/2014/main" id="{2E6A3C64-206A-47DC-8E31-F719E356D26D}"/>
              </a:ext>
            </a:extLst>
          </p:cNvPr>
          <p:cNvSpPr>
            <a:spLocks noGrp="1"/>
          </p:cNvSpPr>
          <p:nvPr>
            <p:ph type="sldNum" sz="quarter" idx="12"/>
          </p:nvPr>
        </p:nvSpPr>
        <p:spPr/>
        <p:txBody>
          <a:bodyPr/>
          <a:lstStyle/>
          <a:p>
            <a:fld id="{D495E168-DA5E-4888-8D8A-92B118324C14}" type="slidenum">
              <a:rPr lang="ru-RU" smtClean="0"/>
              <a:pPr/>
              <a:t>7</a:t>
            </a:fld>
            <a:endParaRPr lang="ru-RU" dirty="0"/>
          </a:p>
        </p:txBody>
      </p:sp>
      <p:pic>
        <p:nvPicPr>
          <p:cNvPr id="9" name="Picture 8">
            <a:extLst>
              <a:ext uri="{FF2B5EF4-FFF2-40B4-BE49-F238E27FC236}">
                <a16:creationId xmlns:a16="http://schemas.microsoft.com/office/drawing/2014/main" id="{0E343A07-0BA0-385C-152C-068EE79A2C7D}"/>
              </a:ext>
            </a:extLst>
          </p:cNvPr>
          <p:cNvPicPr>
            <a:picLocks noChangeAspect="1"/>
          </p:cNvPicPr>
          <p:nvPr/>
        </p:nvPicPr>
        <p:blipFill rotWithShape="1">
          <a:blip r:embed="rId4"/>
          <a:srcRect l="-1610" t="-13616" r="-2267" b="-14466"/>
          <a:stretch/>
        </p:blipFill>
        <p:spPr>
          <a:xfrm>
            <a:off x="1158730" y="677273"/>
            <a:ext cx="826823" cy="461554"/>
          </a:xfrm>
          <a:prstGeom prst="rect">
            <a:avLst/>
          </a:prstGeom>
        </p:spPr>
      </p:pic>
    </p:spTree>
    <p:extLst>
      <p:ext uri="{BB962C8B-B14F-4D97-AF65-F5344CB8AC3E}">
        <p14:creationId xmlns:p14="http://schemas.microsoft.com/office/powerpoint/2010/main" val="627165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39155-1F5E-4F48-B50E-F00D8FC535D9}"/>
              </a:ext>
            </a:extLst>
          </p:cNvPr>
          <p:cNvSpPr>
            <a:spLocks noGrp="1"/>
          </p:cNvSpPr>
          <p:nvPr>
            <p:ph type="title"/>
          </p:nvPr>
        </p:nvSpPr>
        <p:spPr/>
        <p:txBody>
          <a:bodyPr/>
          <a:lstStyle/>
          <a:p>
            <a:r>
              <a:rPr lang="en-US" dirty="0"/>
              <a:t>MHP APPLICATION</a:t>
            </a:r>
            <a:endParaRPr lang="ru-RU" dirty="0"/>
          </a:p>
        </p:txBody>
      </p:sp>
      <p:sp>
        <p:nvSpPr>
          <p:cNvPr id="5" name="Slide Number Placeholder 4">
            <a:extLst>
              <a:ext uri="{FF2B5EF4-FFF2-40B4-BE49-F238E27FC236}">
                <a16:creationId xmlns:a16="http://schemas.microsoft.com/office/drawing/2014/main" id="{CFEE48EC-430B-4D42-9565-527E52286C4D}"/>
              </a:ext>
            </a:extLst>
          </p:cNvPr>
          <p:cNvSpPr>
            <a:spLocks noGrp="1"/>
          </p:cNvSpPr>
          <p:nvPr>
            <p:ph type="sldNum" sz="quarter" idx="12"/>
          </p:nvPr>
        </p:nvSpPr>
        <p:spPr/>
        <p:txBody>
          <a:bodyPr/>
          <a:lstStyle/>
          <a:p>
            <a:fld id="{D495E168-DA5E-4888-8D8A-92B118324C14}" type="slidenum">
              <a:rPr lang="ru-RU" smtClean="0"/>
              <a:pPr/>
              <a:t>8</a:t>
            </a:fld>
            <a:endParaRPr lang="ru-RU" dirty="0"/>
          </a:p>
        </p:txBody>
      </p:sp>
      <p:pic>
        <p:nvPicPr>
          <p:cNvPr id="9" name="Picture 8" descr="A checklist with a blue and white text&#10;&#10;Description automatically generated">
            <a:extLst>
              <a:ext uri="{FF2B5EF4-FFF2-40B4-BE49-F238E27FC236}">
                <a16:creationId xmlns:a16="http://schemas.microsoft.com/office/drawing/2014/main" id="{0CA2064F-504E-39E4-A0F7-5A114544FC30}"/>
              </a:ext>
            </a:extLst>
          </p:cNvPr>
          <p:cNvPicPr>
            <a:picLocks noChangeAspect="1"/>
          </p:cNvPicPr>
          <p:nvPr/>
        </p:nvPicPr>
        <p:blipFill>
          <a:blip r:embed="rId3"/>
          <a:stretch>
            <a:fillRect/>
          </a:stretch>
        </p:blipFill>
        <p:spPr>
          <a:xfrm>
            <a:off x="338732" y="1601189"/>
            <a:ext cx="3729680" cy="4826644"/>
          </a:xfrm>
          <a:prstGeom prst="rect">
            <a:avLst/>
          </a:prstGeom>
        </p:spPr>
      </p:pic>
      <p:pic>
        <p:nvPicPr>
          <p:cNvPr id="11" name="Picture 10" descr="A close-up of a document&#10;&#10;Description automatically generated">
            <a:extLst>
              <a:ext uri="{FF2B5EF4-FFF2-40B4-BE49-F238E27FC236}">
                <a16:creationId xmlns:a16="http://schemas.microsoft.com/office/drawing/2014/main" id="{6926A382-DBD7-FA98-130D-794AAEA49C2D}"/>
              </a:ext>
            </a:extLst>
          </p:cNvPr>
          <p:cNvPicPr>
            <a:picLocks noChangeAspect="1"/>
          </p:cNvPicPr>
          <p:nvPr/>
        </p:nvPicPr>
        <p:blipFill>
          <a:blip r:embed="rId4"/>
          <a:stretch>
            <a:fillRect/>
          </a:stretch>
        </p:blipFill>
        <p:spPr>
          <a:xfrm>
            <a:off x="4224810" y="1601189"/>
            <a:ext cx="3729680" cy="4826644"/>
          </a:xfrm>
          <a:prstGeom prst="rect">
            <a:avLst/>
          </a:prstGeom>
        </p:spPr>
      </p:pic>
      <p:pic>
        <p:nvPicPr>
          <p:cNvPr id="13" name="Picture 12" descr="A close-up of a form&#10;&#10;Description automatically generated">
            <a:extLst>
              <a:ext uri="{FF2B5EF4-FFF2-40B4-BE49-F238E27FC236}">
                <a16:creationId xmlns:a16="http://schemas.microsoft.com/office/drawing/2014/main" id="{69C3600D-57EE-D637-F3B0-2879EF994C91}"/>
              </a:ext>
            </a:extLst>
          </p:cNvPr>
          <p:cNvPicPr>
            <a:picLocks noChangeAspect="1"/>
          </p:cNvPicPr>
          <p:nvPr/>
        </p:nvPicPr>
        <p:blipFill>
          <a:blip r:embed="rId5"/>
          <a:stretch>
            <a:fillRect/>
          </a:stretch>
        </p:blipFill>
        <p:spPr>
          <a:xfrm>
            <a:off x="8110888" y="1601189"/>
            <a:ext cx="3729680" cy="4826644"/>
          </a:xfrm>
          <a:prstGeom prst="rect">
            <a:avLst/>
          </a:prstGeom>
        </p:spPr>
      </p:pic>
    </p:spTree>
    <p:extLst>
      <p:ext uri="{BB962C8B-B14F-4D97-AF65-F5344CB8AC3E}">
        <p14:creationId xmlns:p14="http://schemas.microsoft.com/office/powerpoint/2010/main" val="3953500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C5379B8B-C594-9FCE-7D7D-406465915FE4}"/>
              </a:ext>
            </a:extLst>
          </p:cNvPr>
          <p:cNvPicPr>
            <a:picLocks noGrp="1" noChangeAspect="1"/>
          </p:cNvPicPr>
          <p:nvPr>
            <p:ph type="pic" sz="quarter" idx="15"/>
          </p:nvPr>
        </p:nvPicPr>
        <p:blipFill rotWithShape="1">
          <a:blip r:embed="rId2"/>
          <a:srcRect l="17399" r="36695"/>
          <a:stretch/>
        </p:blipFill>
        <p:spPr>
          <a:xfrm>
            <a:off x="1387145" y="0"/>
            <a:ext cx="3894833" cy="5656330"/>
          </a:xfrm>
        </p:spPr>
      </p:pic>
      <p:sp>
        <p:nvSpPr>
          <p:cNvPr id="3" name="Title 2">
            <a:extLst>
              <a:ext uri="{FF2B5EF4-FFF2-40B4-BE49-F238E27FC236}">
                <a16:creationId xmlns:a16="http://schemas.microsoft.com/office/drawing/2014/main" id="{58F8B2AD-E610-B3B9-12BD-2F6C0A120B4B}"/>
              </a:ext>
            </a:extLst>
          </p:cNvPr>
          <p:cNvSpPr>
            <a:spLocks noGrp="1"/>
          </p:cNvSpPr>
          <p:nvPr>
            <p:ph type="title"/>
          </p:nvPr>
        </p:nvSpPr>
        <p:spPr>
          <a:xfrm>
            <a:off x="6575784" y="828675"/>
            <a:ext cx="4503295" cy="782638"/>
          </a:xfrm>
        </p:spPr>
        <p:txBody>
          <a:bodyPr>
            <a:normAutofit fontScale="90000"/>
          </a:bodyPr>
          <a:lstStyle/>
          <a:p>
            <a:pPr algn="ctr"/>
            <a:r>
              <a:rPr lang="en-US" dirty="0"/>
              <a:t>OTHER DOCUMENTATION</a:t>
            </a:r>
          </a:p>
        </p:txBody>
      </p:sp>
      <p:sp>
        <p:nvSpPr>
          <p:cNvPr id="5" name="Slide Number Placeholder 4">
            <a:extLst>
              <a:ext uri="{FF2B5EF4-FFF2-40B4-BE49-F238E27FC236}">
                <a16:creationId xmlns:a16="http://schemas.microsoft.com/office/drawing/2014/main" id="{E9B17A7B-07A5-EB9F-7CCC-2D4B3DCC1451}"/>
              </a:ext>
            </a:extLst>
          </p:cNvPr>
          <p:cNvSpPr>
            <a:spLocks noGrp="1"/>
          </p:cNvSpPr>
          <p:nvPr>
            <p:ph type="sldNum" sz="quarter" idx="12"/>
          </p:nvPr>
        </p:nvSpPr>
        <p:spPr/>
        <p:txBody>
          <a:bodyPr/>
          <a:lstStyle/>
          <a:p>
            <a:fld id="{D495E168-DA5E-4888-8D8A-92B118324C14}" type="slidenum">
              <a:rPr lang="ru-RU" smtClean="0"/>
              <a:t>9</a:t>
            </a:fld>
            <a:endParaRPr lang="ru-RU" dirty="0"/>
          </a:p>
        </p:txBody>
      </p:sp>
      <p:sp>
        <p:nvSpPr>
          <p:cNvPr id="7" name="Text Placeholder 6">
            <a:extLst>
              <a:ext uri="{FF2B5EF4-FFF2-40B4-BE49-F238E27FC236}">
                <a16:creationId xmlns:a16="http://schemas.microsoft.com/office/drawing/2014/main" id="{8D4C439D-BF15-5E34-ACED-38EAD39391CC}"/>
              </a:ext>
            </a:extLst>
          </p:cNvPr>
          <p:cNvSpPr>
            <a:spLocks noGrp="1"/>
          </p:cNvSpPr>
          <p:nvPr>
            <p:ph type="body" sz="quarter" idx="14"/>
          </p:nvPr>
        </p:nvSpPr>
        <p:spPr>
          <a:xfrm>
            <a:off x="6910023" y="2185372"/>
            <a:ext cx="4548187" cy="3843953"/>
          </a:xfrm>
        </p:spPr>
        <p:txBody>
          <a:bodyPr>
            <a:normAutofit fontScale="92500" lnSpcReduction="20000"/>
          </a:bodyPr>
          <a:lstStyle/>
          <a:p>
            <a:r>
              <a:rPr lang="en-US" sz="2400" dirty="0"/>
              <a:t>Operating agreement that provides ownership and control up to the individual level.</a:t>
            </a:r>
          </a:p>
          <a:p>
            <a:endParaRPr lang="en-US" sz="2400" dirty="0"/>
          </a:p>
          <a:p>
            <a:r>
              <a:rPr lang="en-US" sz="2400" dirty="0"/>
              <a:t>Insurance Documentation</a:t>
            </a:r>
          </a:p>
          <a:p>
            <a:endParaRPr lang="en-US" sz="2400" dirty="0"/>
          </a:p>
          <a:p>
            <a:r>
              <a:rPr lang="en-US" sz="2400" dirty="0"/>
              <a:t>Current and valid ID</a:t>
            </a:r>
          </a:p>
          <a:p>
            <a:endParaRPr lang="en-US" sz="2400" dirty="0"/>
          </a:p>
          <a:p>
            <a:r>
              <a:rPr lang="en-US" sz="2400" dirty="0"/>
              <a:t>Park plat/map</a:t>
            </a:r>
          </a:p>
          <a:p>
            <a:endParaRPr lang="en-US" sz="2400" dirty="0"/>
          </a:p>
          <a:p>
            <a:r>
              <a:rPr lang="en-US" sz="2400" dirty="0"/>
              <a:t>Accurate sales tax/entity information – for titling</a:t>
            </a:r>
          </a:p>
        </p:txBody>
      </p:sp>
      <p:pic>
        <p:nvPicPr>
          <p:cNvPr id="2" name="Picture 1">
            <a:extLst>
              <a:ext uri="{FF2B5EF4-FFF2-40B4-BE49-F238E27FC236}">
                <a16:creationId xmlns:a16="http://schemas.microsoft.com/office/drawing/2014/main" id="{E6A99CC8-0D78-F7EA-B6D7-9EB8BA7A4433}"/>
              </a:ext>
            </a:extLst>
          </p:cNvPr>
          <p:cNvPicPr>
            <a:picLocks noChangeAspect="1"/>
          </p:cNvPicPr>
          <p:nvPr/>
        </p:nvPicPr>
        <p:blipFill rotWithShape="1">
          <a:blip r:embed="rId3"/>
          <a:srcRect t="17063" r="6003" b="28167"/>
          <a:stretch/>
        </p:blipFill>
        <p:spPr>
          <a:xfrm>
            <a:off x="1158731" y="635726"/>
            <a:ext cx="818116" cy="452845"/>
          </a:xfrm>
          <a:prstGeom prst="rect">
            <a:avLst/>
          </a:prstGeom>
        </p:spPr>
      </p:pic>
    </p:spTree>
    <p:extLst>
      <p:ext uri="{BB962C8B-B14F-4D97-AF65-F5344CB8AC3E}">
        <p14:creationId xmlns:p14="http://schemas.microsoft.com/office/powerpoint/2010/main" val="710089755"/>
      </p:ext>
    </p:extLst>
  </p:cSld>
  <p:clrMapOvr>
    <a:masterClrMapping/>
  </p:clrMapOvr>
</p:sld>
</file>

<file path=ppt/theme/theme1.xml><?xml version="1.0" encoding="utf-8"?>
<a:theme xmlns:a="http://schemas.openxmlformats.org/drawingml/2006/main" name="Office Theme">
  <a:themeElements>
    <a:clrScheme name="Custom 3">
      <a:dk1>
        <a:srgbClr val="000000"/>
      </a:dk1>
      <a:lt1>
        <a:sysClr val="window" lastClr="FFFFFF"/>
      </a:lt1>
      <a:dk2>
        <a:srgbClr val="0048B3"/>
      </a:dk2>
      <a:lt2>
        <a:srgbClr val="002459"/>
      </a:lt2>
      <a:accent1>
        <a:srgbClr val="1B80C4"/>
      </a:accent1>
      <a:accent2>
        <a:srgbClr val="1B80C4"/>
      </a:accent2>
      <a:accent3>
        <a:srgbClr val="FEBF10"/>
      </a:accent3>
      <a:accent4>
        <a:srgbClr val="FFFFFF"/>
      </a:accent4>
      <a:accent5>
        <a:srgbClr val="00B050"/>
      </a:accent5>
      <a:accent6>
        <a:srgbClr val="002459"/>
      </a:accent6>
      <a:hlink>
        <a:srgbClr val="002459"/>
      </a:hlink>
      <a:folHlink>
        <a:srgbClr val="002459"/>
      </a:folHlink>
    </a:clrScheme>
    <a:fontScheme name="Custom 7">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2000">
              <a:schemeClr val="accent1"/>
            </a:gs>
            <a:gs pos="100000">
              <a:schemeClr val="accent3"/>
            </a:gs>
          </a:gsLst>
          <a:lin ang="0" scaled="1"/>
          <a:tileRect/>
        </a:gra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NBPL_Fun_MO - v6" id="{A0D08BF4-A6B2-4810-A990-861B25D0A27E}" vid="{9CA1A813-01EE-4EED-9E0D-BBBA258A4E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750F309C-DE10-4641-9043-BB7E781AC404}">
  <ds:schemaRefs>
    <ds:schemaRef ds:uri="http://schemas.microsoft.com/sharepoint/v3/contenttype/forms"/>
  </ds:schemaRefs>
</ds:datastoreItem>
</file>

<file path=customXml/itemProps2.xml><?xml version="1.0" encoding="utf-8"?>
<ds:datastoreItem xmlns:ds="http://schemas.openxmlformats.org/officeDocument/2006/customXml" ds:itemID="{A6393BED-762D-4FA3-96CF-866F426A04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2024DF7-0783-4549-86B7-A48B29FBA9C2}">
  <ds:schemaRefs>
    <ds:schemaRef ds:uri="http://purl.org/dc/terms/"/>
    <ds:schemaRef ds:uri="http://schemas.openxmlformats.org/package/2006/metadata/core-properties"/>
    <ds:schemaRef ds:uri="6dc4bcd6-49db-4c07-9060-8acfc67cef9f"/>
    <ds:schemaRef ds:uri="http://schemas.microsoft.com/office/2006/documentManagement/types"/>
    <ds:schemaRef ds:uri="http://schemas.microsoft.com/office/infopath/2007/PartnerControls"/>
    <ds:schemaRef ds:uri="http://purl.org/dc/elements/1.1/"/>
    <ds:schemaRef ds:uri="fb0879af-3eba-417a-a55a-ffe6dcd6ca77"/>
    <ds:schemaRef ds:uri="http://schemas.microsoft.com/office/2006/metadata/properties"/>
    <ds:schemaRef ds:uri="http://schemas.microsoft.com/sharepoint/v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Fun vacation presentation</Template>
  <TotalTime>6039</TotalTime>
  <Words>1675</Words>
  <Application>Microsoft Office PowerPoint</Application>
  <PresentationFormat>Widescreen</PresentationFormat>
  <Paragraphs>138</Paragraphs>
  <Slides>13</Slides>
  <Notes>9</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 Legacy Park Financing 101  </vt:lpstr>
      <vt:lpstr>Standard Purchase Options</vt:lpstr>
      <vt:lpstr>Priority: Cash Flow</vt:lpstr>
      <vt:lpstr> Priority: Total Cost</vt:lpstr>
      <vt:lpstr>Tiny Home Terms </vt:lpstr>
      <vt:lpstr>LEASING </vt:lpstr>
      <vt:lpstr>HOW &amp; WHERE DO I START</vt:lpstr>
      <vt:lpstr>MHP APPLICATION</vt:lpstr>
      <vt:lpstr>OTHER DOCUMENTATION</vt:lpstr>
      <vt:lpstr>ORDERING (GUIDELINES)</vt:lpstr>
      <vt:lpstr>MISCONCEPTIONS</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Legacy Marketing</dc:creator>
  <cp:lastModifiedBy>Keaton Shepard</cp:lastModifiedBy>
  <cp:revision>37</cp:revision>
  <dcterms:created xsi:type="dcterms:W3CDTF">2022-08-15T18:30:16Z</dcterms:created>
  <dcterms:modified xsi:type="dcterms:W3CDTF">2024-09-21T02:52:33Z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