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5"/>
  </p:notesMasterIdLst>
  <p:handoutMasterIdLst>
    <p:handoutMasterId r:id="rId16"/>
  </p:handoutMasterIdLst>
  <p:sldIdLst>
    <p:sldId id="314" r:id="rId5"/>
    <p:sldId id="315" r:id="rId6"/>
    <p:sldId id="326" r:id="rId7"/>
    <p:sldId id="316" r:id="rId8"/>
    <p:sldId id="318" r:id="rId9"/>
    <p:sldId id="309" r:id="rId10"/>
    <p:sldId id="324" r:id="rId11"/>
    <p:sldId id="327" r:id="rId12"/>
    <p:sldId id="320" r:id="rId13"/>
    <p:sldId id="32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83" autoAdjust="0"/>
  </p:normalViewPr>
  <p:slideViewPr>
    <p:cSldViewPr snapToGrid="0">
      <p:cViewPr varScale="1">
        <p:scale>
          <a:sx n="107" d="100"/>
          <a:sy n="107" d="100"/>
        </p:scale>
        <p:origin x="750" y="114"/>
      </p:cViewPr>
      <p:guideLst>
        <p:guide orient="horz" pos="3360"/>
        <p:guide pos="3840"/>
      </p:guideLst>
    </p:cSldViewPr>
  </p:slideViewPr>
  <p:outlineViewPr>
    <p:cViewPr>
      <p:scale>
        <a:sx n="33" d="100"/>
        <a:sy n="33" d="100"/>
      </p:scale>
      <p:origin x="0" y="-12672"/>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9/22/2024</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9/22/2024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How do y’all like this year’s show? Legacy has long held the commitment to support our dealers and contribute to your success through training</a:t>
            </a:r>
            <a:r>
              <a:rPr lang="en-US"/>
              <a:t>.  </a:t>
            </a:r>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256913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describe any salespeople that have worked for you? “It is easier to adjust ourselves to the hardships of a poor living than it is to adjust ourselves to the hardships of making a better one.” I think this describes me when I first got into sales. But I was fortunate because I worked with two world class salesmen and each one took me under a wing and turned me around.  At Legacy we want to provide a complete and thorough template to help with your sales success supported by knowledge, motivation and habits. I have a stack of business cards up here. Please contact me if you have any comments, questions or want to provide feedback on bringing sales training to your area. </a:t>
            </a:r>
          </a:p>
        </p:txBody>
      </p:sp>
      <p:sp>
        <p:nvSpPr>
          <p:cNvPr id="4" name="Slide Number Placeholder 3"/>
          <p:cNvSpPr>
            <a:spLocks noGrp="1"/>
          </p:cNvSpPr>
          <p:nvPr>
            <p:ph type="sldNum" sz="quarter" idx="5"/>
          </p:nvPr>
        </p:nvSpPr>
        <p:spPr/>
        <p:txBody>
          <a:bodyPr/>
          <a:lstStyle/>
          <a:p>
            <a:fld id="{D4B9A9E5-4F7F-4A7D-9DE1-899232329269}" type="slidenum">
              <a:rPr lang="en-US" smtClean="0"/>
              <a:t>10</a:t>
            </a:fld>
            <a:endParaRPr lang="en-US" dirty="0"/>
          </a:p>
        </p:txBody>
      </p:sp>
    </p:spTree>
    <p:extLst>
      <p:ext uri="{BB962C8B-B14F-4D97-AF65-F5344CB8AC3E}">
        <p14:creationId xmlns:p14="http://schemas.microsoft.com/office/powerpoint/2010/main" val="384364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why I’m happy to announce…</a:t>
            </a:r>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169896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Legacy University is returning! It has always been a popular course. We have received a really good response and we’ll kick off the return next week. And based on the dealer feedback, we plan to offer it quarterly going forward. This will allow you to keep new hires up to date on the product which can only help them get off to a stronger start.</a:t>
            </a:r>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dirty="0"/>
          </a:p>
        </p:txBody>
      </p:sp>
    </p:spTree>
    <p:extLst>
      <p:ext uri="{BB962C8B-B14F-4D97-AF65-F5344CB8AC3E}">
        <p14:creationId xmlns:p14="http://schemas.microsoft.com/office/powerpoint/2010/main" val="276619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workshop is to create Legacy Housing Experts. Help you understand what differentiates us from the so-called competition. What’s new for 2025 – features – options – design and engineering that goes into our homes – construction – our material standards – an up-close look at our manufacturing process where the quality is built in.</a:t>
            </a:r>
          </a:p>
        </p:txBody>
      </p:sp>
      <p:sp>
        <p:nvSpPr>
          <p:cNvPr id="4" name="Slide Number Placeholder 3"/>
          <p:cNvSpPr>
            <a:spLocks noGrp="1"/>
          </p:cNvSpPr>
          <p:nvPr>
            <p:ph type="sldNum" sz="quarter" idx="5"/>
          </p:nvPr>
        </p:nvSpPr>
        <p:spPr/>
        <p:txBody>
          <a:bodyPr/>
          <a:lstStyle/>
          <a:p>
            <a:fld id="{D4B9A9E5-4F7F-4A7D-9DE1-899232329269}" type="slidenum">
              <a:rPr lang="en-US" smtClean="0"/>
              <a:t>4</a:t>
            </a:fld>
            <a:endParaRPr lang="en-US" dirty="0"/>
          </a:p>
        </p:txBody>
      </p:sp>
    </p:spTree>
    <p:extLst>
      <p:ext uri="{BB962C8B-B14F-4D97-AF65-F5344CB8AC3E}">
        <p14:creationId xmlns:p14="http://schemas.microsoft.com/office/powerpoint/2010/main" val="352855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also cover our retail financing – success through social media marketing – the ordering process – service procedures – and the overall functionality and durability of our product. We aim to have people come away with a solid understanding of the value that is built into our product, and how to make a Legacy house a true home for your customers.</a:t>
            </a:r>
          </a:p>
        </p:txBody>
      </p:sp>
      <p:sp>
        <p:nvSpPr>
          <p:cNvPr id="4" name="Slide Number Placeholder 3"/>
          <p:cNvSpPr>
            <a:spLocks noGrp="1"/>
          </p:cNvSpPr>
          <p:nvPr>
            <p:ph type="sldNum" sz="quarter" idx="5"/>
          </p:nvPr>
        </p:nvSpPr>
        <p:spPr/>
        <p:txBody>
          <a:bodyPr/>
          <a:lstStyle/>
          <a:p>
            <a:fld id="{D4B9A9E5-4F7F-4A7D-9DE1-899232329269}" type="slidenum">
              <a:rPr lang="en-US" smtClean="0"/>
              <a:t>5</a:t>
            </a:fld>
            <a:endParaRPr lang="en-US" dirty="0"/>
          </a:p>
        </p:txBody>
      </p:sp>
    </p:spTree>
    <p:extLst>
      <p:ext uri="{BB962C8B-B14F-4D97-AF65-F5344CB8AC3E}">
        <p14:creationId xmlns:p14="http://schemas.microsoft.com/office/powerpoint/2010/main" val="63124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bringing back the Legacy University, we are also looking at providing retail sales training for your salespeople on an as needed basis in </a:t>
            </a:r>
            <a:r>
              <a:rPr lang="en-US" b="1" dirty="0"/>
              <a:t>your area</a:t>
            </a:r>
            <a:r>
              <a:rPr lang="en-US" dirty="0"/>
              <a:t>. We’re thinking of a 2-3 day session and have a comprehensive workshop. It will be open to anyone on your sales team but we think it’s especially important to get in front of new people before bad habits set in. Our goal is to get people off to a strong start with sales and the right habits to reduce turnover and improve your retention. I’m sure I don’t have to remind you of how costly turnover is for your operation. Every new candidate starts off with enthusiasm about their new career but for many it quickly fades. I see this first hand on repeat visits to sales centers and a lot of disappointing mystery shops. In many cases, it does not take long for low effort – lack of organization – bad habits to set in and create a roller coaster of salespeople coming and going at your store. If we can get in front of new people early to provide knowledge, you can build stability and of course build sales with long term performers. </a:t>
            </a:r>
          </a:p>
        </p:txBody>
      </p:sp>
      <p:sp>
        <p:nvSpPr>
          <p:cNvPr id="4" name="Slide Number Placeholder 3"/>
          <p:cNvSpPr>
            <a:spLocks noGrp="1"/>
          </p:cNvSpPr>
          <p:nvPr>
            <p:ph type="sldNum" sz="quarter" idx="5"/>
          </p:nvPr>
        </p:nvSpPr>
        <p:spPr/>
        <p:txBody>
          <a:bodyPr/>
          <a:lstStyle/>
          <a:p>
            <a:fld id="{D4B9A9E5-4F7F-4A7D-9DE1-899232329269}" type="slidenum">
              <a:rPr lang="en-US" smtClean="0"/>
              <a:t>6</a:t>
            </a:fld>
            <a:endParaRPr lang="en-US" dirty="0"/>
          </a:p>
        </p:txBody>
      </p:sp>
    </p:spTree>
    <p:extLst>
      <p:ext uri="{BB962C8B-B14F-4D97-AF65-F5344CB8AC3E}">
        <p14:creationId xmlns:p14="http://schemas.microsoft.com/office/powerpoint/2010/main" val="242996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keep mentioning habits… I’m sure that many of you are familiar with the 1940 speech given by Albert E. Gray at the 1940 National Association of Life Underwriters in Philadelphia titled the common denominator of success.. The common denominator of success --- the secret of success of every person who has ever been successful --- lies in the fact that they formed the habit of doing things that failures don’t like to do. The right habits are apparent in every highly successful sales professional that I have ever had the privilege to work with. They are very focused and make the effort </a:t>
            </a:r>
            <a:r>
              <a:rPr lang="en-US" b="1" dirty="0"/>
              <a:t>everyday</a:t>
            </a:r>
            <a:r>
              <a:rPr lang="en-US" dirty="0"/>
              <a:t> that it takes to be successful. </a:t>
            </a:r>
          </a:p>
        </p:txBody>
      </p:sp>
      <p:sp>
        <p:nvSpPr>
          <p:cNvPr id="4" name="Slide Number Placeholder 3"/>
          <p:cNvSpPr>
            <a:spLocks noGrp="1"/>
          </p:cNvSpPr>
          <p:nvPr>
            <p:ph type="sldNum" sz="quarter" idx="5"/>
          </p:nvPr>
        </p:nvSpPr>
        <p:spPr/>
        <p:txBody>
          <a:bodyPr/>
          <a:lstStyle/>
          <a:p>
            <a:fld id="{D4B9A9E5-4F7F-4A7D-9DE1-899232329269}" type="slidenum">
              <a:rPr lang="en-US" smtClean="0"/>
              <a:t>7</a:t>
            </a:fld>
            <a:endParaRPr lang="en-US" dirty="0"/>
          </a:p>
        </p:txBody>
      </p:sp>
    </p:spTree>
    <p:extLst>
      <p:ext uri="{BB962C8B-B14F-4D97-AF65-F5344CB8AC3E}">
        <p14:creationId xmlns:p14="http://schemas.microsoft.com/office/powerpoint/2010/main" val="679238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habits are always present in high performing salespeople. They are the cornerstone of their success. They always have a prioritized plan made for the next day before they go home – disciplined prospecting – always a daily quota for appointments followed up with confirming an upcoming visit – they are prepared for the customer before they arrive – they complete a thorough and extensive interview to make sure they get the right information to show the right house (or houses) – They build a confidence and trust while they develop a genuine and sincere rapport – they meet with their manager to confirm what houses to present and in what order – they make an effort to introduce the manager before the presentation so that it is a familiar face if the manager is needed for a TO later - </a:t>
            </a:r>
          </a:p>
        </p:txBody>
      </p:sp>
      <p:sp>
        <p:nvSpPr>
          <p:cNvPr id="4" name="Slide Number Placeholder 3"/>
          <p:cNvSpPr>
            <a:spLocks noGrp="1"/>
          </p:cNvSpPr>
          <p:nvPr>
            <p:ph type="sldNum" sz="quarter" idx="5"/>
          </p:nvPr>
        </p:nvSpPr>
        <p:spPr/>
        <p:txBody>
          <a:bodyPr/>
          <a:lstStyle/>
          <a:p>
            <a:fld id="{D4B9A9E5-4F7F-4A7D-9DE1-899232329269}" type="slidenum">
              <a:rPr lang="en-US" smtClean="0"/>
              <a:t>8</a:t>
            </a:fld>
            <a:endParaRPr lang="en-US" dirty="0"/>
          </a:p>
        </p:txBody>
      </p:sp>
    </p:spTree>
    <p:extLst>
      <p:ext uri="{BB962C8B-B14F-4D97-AF65-F5344CB8AC3E}">
        <p14:creationId xmlns:p14="http://schemas.microsoft.com/office/powerpoint/2010/main" val="286144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quote that has always stood out to me is - Perhaps you have wondered why it is that our biggest producers seem to like to do the things that you don’t like to do. </a:t>
            </a:r>
            <a:r>
              <a:rPr lang="en-US" b="1" dirty="0"/>
              <a:t>They don’t! </a:t>
            </a:r>
            <a:r>
              <a:rPr lang="en-US" b="0" dirty="0"/>
              <a:t>But on some level they seem to understand that it requires commitment, effort, discipline and focus if good habits are ever going to develop. It has been at least 15 mystery shops since I have been given a good interview – or presentation – or follow up, usually because the effort was never made to have a way to follow up – most presentations are a joke – and many times I’m just pointed towards the lot and told to look around to see what I like because the houses are “open” - Successful people are influenced by the desire for pleasing results. Failures are influenced by the desire for pleasing methods. Which I guess pleasing methods mean I’ve </a:t>
            </a:r>
            <a:r>
              <a:rPr lang="en-US" b="0" dirty="0" err="1"/>
              <a:t>gotta</a:t>
            </a:r>
            <a:r>
              <a:rPr lang="en-US" b="0" dirty="0"/>
              <a:t> broom this customer and get back on social media.</a:t>
            </a:r>
            <a:endParaRPr lang="en-US" b="1" dirty="0"/>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dirty="0"/>
          </a:p>
        </p:txBody>
      </p:sp>
    </p:spTree>
    <p:extLst>
      <p:ext uri="{BB962C8B-B14F-4D97-AF65-F5344CB8AC3E}">
        <p14:creationId xmlns:p14="http://schemas.microsoft.com/office/powerpoint/2010/main" val="3555126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4996-9779-1D0F-B5C6-7FE85FFF1EF4}"/>
              </a:ext>
            </a:extLst>
          </p:cNvPr>
          <p:cNvSpPr>
            <a:spLocks noGrp="1"/>
          </p:cNvSpPr>
          <p:nvPr>
            <p:ph type="title" hasCustomPrompt="1"/>
          </p:nvPr>
        </p:nvSpPr>
        <p:spPr>
          <a:xfrm>
            <a:off x="6096000" y="2773681"/>
            <a:ext cx="5674360" cy="3200400"/>
          </a:xfrm>
        </p:spPr>
        <p:txBody>
          <a:bodyPr anchor="b">
            <a:normAutofit/>
          </a:bodyPr>
          <a:lstStyle>
            <a:lvl1pPr>
              <a:defRPr sz="4800">
                <a:solidFill>
                  <a:schemeClr val="bg1"/>
                </a:solidFill>
              </a:defRPr>
            </a:lvl1pPr>
          </a:lstStyle>
          <a:p>
            <a:r>
              <a:rPr lang="en-US" dirty="0"/>
              <a:t>Click to add title</a:t>
            </a:r>
          </a:p>
        </p:txBody>
      </p:sp>
      <p:pic>
        <p:nvPicPr>
          <p:cNvPr id="7" name="Graphic 6">
            <a:extLst>
              <a:ext uri="{FF2B5EF4-FFF2-40B4-BE49-F238E27FC236}">
                <a16:creationId xmlns:a16="http://schemas.microsoft.com/office/drawing/2014/main" id="{96B97173-A601-1D66-1651-4FE0D76A0BC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454" t="1728"/>
          <a:stretch/>
        </p:blipFill>
        <p:spPr>
          <a:xfrm>
            <a:off x="-1" y="0"/>
            <a:ext cx="8264995" cy="5320146"/>
          </a:xfrm>
          <a:prstGeom prst="rect">
            <a:avLst/>
          </a:prstGeom>
        </p:spPr>
      </p:pic>
    </p:spTree>
    <p:extLst>
      <p:ext uri="{BB962C8B-B14F-4D97-AF65-F5344CB8AC3E}">
        <p14:creationId xmlns:p14="http://schemas.microsoft.com/office/powerpoint/2010/main" val="381084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E5D17C7-3503-7305-8191-20863B73889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5824" b="26760"/>
          <a:stretch/>
        </p:blipFill>
        <p:spPr>
          <a:xfrm>
            <a:off x="9229725" y="1835240"/>
            <a:ext cx="2962275" cy="5022760"/>
          </a:xfrm>
          <a:prstGeom prst="rect">
            <a:avLst/>
          </a:prstGeom>
        </p:spPr>
      </p:pic>
      <p:sp>
        <p:nvSpPr>
          <p:cNvPr id="14" name="Rectangle 13">
            <a:extLst>
              <a:ext uri="{FF2B5EF4-FFF2-40B4-BE49-F238E27FC236}">
                <a16:creationId xmlns:a16="http://schemas.microsoft.com/office/drawing/2014/main" id="{C76E1AE6-3E01-1CBD-CAEC-11056D00ADE5}"/>
              </a:ext>
              <a:ext uri="{C183D7F6-B498-43B3-948B-1728B52AA6E4}">
                <adec:decorative xmlns:adec="http://schemas.microsoft.com/office/drawing/2017/decorative" val="1"/>
              </a:ext>
            </a:extLst>
          </p:cNvPr>
          <p:cNvSpPr/>
          <p:nvPr userDrawn="1"/>
        </p:nvSpPr>
        <p:spPr>
          <a:xfrm>
            <a:off x="4443413" y="1835240"/>
            <a:ext cx="7000875" cy="4279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90E28F03-2149-7C50-779B-6A2D8D789AF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903" r="75060" b="10347"/>
          <a:stretch/>
        </p:blipFill>
        <p:spPr>
          <a:xfrm rot="16200000">
            <a:off x="149650" y="-149653"/>
            <a:ext cx="1672375" cy="1971675"/>
          </a:xfrm>
          <a:prstGeom prst="rect">
            <a:avLst/>
          </a:prstGeom>
        </p:spPr>
      </p:pic>
      <p:sp>
        <p:nvSpPr>
          <p:cNvPr id="10" name="Title 9">
            <a:extLst>
              <a:ext uri="{FF2B5EF4-FFF2-40B4-BE49-F238E27FC236}">
                <a16:creationId xmlns:a16="http://schemas.microsoft.com/office/drawing/2014/main" id="{CA4CAE4E-4252-8471-C50B-1DD5AFBFECCA}"/>
              </a:ext>
            </a:extLst>
          </p:cNvPr>
          <p:cNvSpPr>
            <a:spLocks noGrp="1"/>
          </p:cNvSpPr>
          <p:nvPr>
            <p:ph type="title" hasCustomPrompt="1"/>
          </p:nvPr>
        </p:nvSpPr>
        <p:spPr>
          <a:xfrm>
            <a:off x="914399" y="365125"/>
            <a:ext cx="10363202" cy="1603462"/>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E493CE42-5465-91AC-A1F4-A4821AE37A9C}"/>
              </a:ext>
            </a:extLst>
          </p:cNvPr>
          <p:cNvSpPr>
            <a:spLocks noGrp="1"/>
          </p:cNvSpPr>
          <p:nvPr>
            <p:ph sz="quarter" idx="10" hasCustomPrompt="1"/>
          </p:nvPr>
        </p:nvSpPr>
        <p:spPr>
          <a:xfrm>
            <a:off x="914399" y="2022250"/>
            <a:ext cx="3299013" cy="391491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able Placeholder 12">
            <a:extLst>
              <a:ext uri="{FF2B5EF4-FFF2-40B4-BE49-F238E27FC236}">
                <a16:creationId xmlns:a16="http://schemas.microsoft.com/office/drawing/2014/main" id="{156A00B1-F3E3-B7FF-58F4-61DE3EF07C07}"/>
              </a:ext>
            </a:extLst>
          </p:cNvPr>
          <p:cNvSpPr>
            <a:spLocks noGrp="1"/>
          </p:cNvSpPr>
          <p:nvPr>
            <p:ph type="tbl" sz="quarter" idx="11" hasCustomPrompt="1"/>
          </p:nvPr>
        </p:nvSpPr>
        <p:spPr>
          <a:xfrm>
            <a:off x="4602163" y="2017713"/>
            <a:ext cx="6675437" cy="3932237"/>
          </a:xfrm>
        </p:spPr>
        <p:txBody>
          <a:bodyPr>
            <a:normAutofit/>
          </a:bodyPr>
          <a:lstStyle>
            <a:lvl1pPr>
              <a:defRPr sz="2000"/>
            </a:lvl1pPr>
          </a:lstStyle>
          <a:p>
            <a:r>
              <a:rPr lang="en-US" dirty="0"/>
              <a:t>Click icon to insert table</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562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A42171-0D82-07BF-4667-498861CC2AFB}"/>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34408" r="46636" b="1"/>
          <a:stretch/>
        </p:blipFill>
        <p:spPr>
          <a:xfrm flipH="1" flipV="1">
            <a:off x="10506072" y="3984078"/>
            <a:ext cx="1685928" cy="2873921"/>
          </a:xfrm>
          <a:prstGeom prst="rect">
            <a:avLst/>
          </a:prstGeom>
        </p:spPr>
      </p:pic>
      <p:pic>
        <p:nvPicPr>
          <p:cNvPr id="9" name="Graphic 8">
            <a:extLst>
              <a:ext uri="{FF2B5EF4-FFF2-40B4-BE49-F238E27FC236}">
                <a16:creationId xmlns:a16="http://schemas.microsoft.com/office/drawing/2014/main" id="{13C71A0D-EE6D-54C4-71DE-04BE28558058}"/>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718" t="47145" r="39389" b="8754"/>
          <a:stretch/>
        </p:blipFill>
        <p:spPr>
          <a:xfrm rot="5400000" flipV="1">
            <a:off x="9781526" y="-311511"/>
            <a:ext cx="2098964" cy="2721985"/>
          </a:xfrm>
          <a:prstGeom prst="rect">
            <a:avLst/>
          </a:prstGeom>
        </p:spPr>
      </p:pic>
      <p:sp>
        <p:nvSpPr>
          <p:cNvPr id="10" name="Title 9">
            <a:extLst>
              <a:ext uri="{FF2B5EF4-FFF2-40B4-BE49-F238E27FC236}">
                <a16:creationId xmlns:a16="http://schemas.microsoft.com/office/drawing/2014/main" id="{3F82FA92-501B-5A05-E15F-2FB9BCEBE312}"/>
              </a:ext>
            </a:extLst>
          </p:cNvPr>
          <p:cNvSpPr>
            <a:spLocks noGrp="1"/>
          </p:cNvSpPr>
          <p:nvPr>
            <p:ph type="title" hasCustomPrompt="1"/>
          </p:nvPr>
        </p:nvSpPr>
        <p:spPr>
          <a:xfrm>
            <a:off x="891990" y="434225"/>
            <a:ext cx="9524998" cy="1499627"/>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B463EEE0-BE31-122C-586C-8BA8D90371E6}"/>
              </a:ext>
            </a:extLst>
          </p:cNvPr>
          <p:cNvSpPr>
            <a:spLocks noGrp="1"/>
          </p:cNvSpPr>
          <p:nvPr>
            <p:ph sz="quarter" idx="10" hasCustomPrompt="1"/>
          </p:nvPr>
        </p:nvSpPr>
        <p:spPr>
          <a:xfrm>
            <a:off x="914399" y="2022250"/>
            <a:ext cx="6257366" cy="3914910"/>
          </a:xfrm>
        </p:spPr>
        <p:txBody>
          <a:bodyPr>
            <a:normAutofit/>
          </a:bodyPr>
          <a:lstStyle>
            <a:lvl1pPr marL="0" indent="0">
              <a:spcBef>
                <a:spcPts val="0"/>
              </a:spcBef>
              <a:spcAft>
                <a:spcPts val="1200"/>
              </a:spcAft>
              <a:buNone/>
              <a:defRPr sz="2000" b="0"/>
            </a:lvl1pPr>
            <a:lvl2pPr marL="228600">
              <a:spcBef>
                <a:spcPts val="0"/>
              </a:spcBef>
              <a:spcAft>
                <a:spcPts val="1200"/>
              </a:spcAft>
              <a:defRPr sz="2000" b="0"/>
            </a:lvl2pPr>
            <a:lvl3pPr marL="685800">
              <a:spcBef>
                <a:spcPts val="0"/>
              </a:spcBef>
              <a:spcAft>
                <a:spcPts val="1200"/>
              </a:spcAft>
              <a:defRPr sz="1800" b="0"/>
            </a:lvl3pPr>
            <a:lvl4pPr marL="914400">
              <a:spcBef>
                <a:spcPts val="0"/>
              </a:spcBef>
              <a:spcAft>
                <a:spcPts val="1200"/>
              </a:spcAft>
              <a:defRPr sz="1600" b="0"/>
            </a:lvl4pPr>
            <a:lvl5pPr marL="1143000">
              <a:spcBef>
                <a:spcPts val="0"/>
              </a:spcBef>
              <a:spcAft>
                <a:spcPts val="1200"/>
              </a:spcAft>
              <a:defRPr sz="16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52C157D5-2C68-BA6A-033B-A4CC016CA68F}"/>
              </a:ext>
            </a:extLst>
          </p:cNvPr>
          <p:cNvSpPr>
            <a:spLocks noGrp="1"/>
          </p:cNvSpPr>
          <p:nvPr>
            <p:ph sz="quarter" idx="11" hasCustomPrompt="1"/>
          </p:nvPr>
        </p:nvSpPr>
        <p:spPr>
          <a:xfrm>
            <a:off x="7967475" y="2018119"/>
            <a:ext cx="2449514" cy="3931919"/>
          </a:xfrm>
        </p:spPr>
        <p:txBody>
          <a:bodyPr>
            <a:normAutofit/>
          </a:bodyPr>
          <a:lstStyle>
            <a:lvl1pPr>
              <a:spcBef>
                <a:spcPts val="0"/>
              </a:spcBef>
              <a:spcAft>
                <a:spcPts val="1200"/>
              </a:spcAft>
              <a:defRPr sz="2000" b="1"/>
            </a:lvl1pPr>
            <a:lvl2pPr marL="411480">
              <a:spcBef>
                <a:spcPts val="0"/>
              </a:spcBef>
              <a:spcAft>
                <a:spcPts val="1200"/>
              </a:spcAft>
              <a:defRPr sz="1800" b="1"/>
            </a:lvl2pPr>
            <a:lvl3pPr marL="502920">
              <a:spcBef>
                <a:spcPts val="0"/>
              </a:spcBef>
              <a:spcAft>
                <a:spcPts val="1200"/>
              </a:spcAft>
              <a:defRPr sz="1600" b="1"/>
            </a:lvl3pPr>
            <a:lvl4pPr marL="594360">
              <a:spcBef>
                <a:spcPts val="0"/>
              </a:spcBef>
              <a:spcAft>
                <a:spcPts val="1200"/>
              </a:spcAft>
              <a:defRPr sz="1400" b="1"/>
            </a:lvl4pPr>
            <a:lvl5pPr marL="685800">
              <a:spcBef>
                <a:spcPts val="0"/>
              </a:spcBef>
              <a:spcAft>
                <a:spcPts val="1200"/>
              </a:spcAft>
              <a:defRPr sz="1400"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1984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5CC9A46-E0E7-B31D-3E27-6F4303A45A9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18052" r="46636"/>
          <a:stretch/>
        </p:blipFill>
        <p:spPr>
          <a:xfrm rot="16200000" flipH="1" flipV="1">
            <a:off x="9553763" y="-952310"/>
            <a:ext cx="1685928" cy="3590547"/>
          </a:xfrm>
          <a:prstGeom prst="rect">
            <a:avLst/>
          </a:prstGeom>
        </p:spPr>
      </p:pic>
      <p:sp>
        <p:nvSpPr>
          <p:cNvPr id="7" name="Title 6">
            <a:extLst>
              <a:ext uri="{FF2B5EF4-FFF2-40B4-BE49-F238E27FC236}">
                <a16:creationId xmlns:a16="http://schemas.microsoft.com/office/drawing/2014/main" id="{767669DC-4C7F-9B50-FCC0-F2AF5B2A9509}"/>
              </a:ext>
            </a:extLst>
          </p:cNvPr>
          <p:cNvSpPr>
            <a:spLocks noGrp="1"/>
          </p:cNvSpPr>
          <p:nvPr>
            <p:ph type="title" hasCustomPrompt="1"/>
          </p:nvPr>
        </p:nvSpPr>
        <p:spPr>
          <a:xfrm>
            <a:off x="923545" y="584477"/>
            <a:ext cx="10354052" cy="1209765"/>
          </a:xfrm>
        </p:spPr>
        <p:txBody>
          <a:bodyPr>
            <a:normAutofit/>
          </a:bodyPr>
          <a:lstStyle>
            <a:lvl1pPr>
              <a:defRPr sz="3200"/>
            </a:lvl1pPr>
          </a:lstStyle>
          <a:p>
            <a:r>
              <a:rPr lang="en-US" dirty="0"/>
              <a:t>Click to add title</a:t>
            </a:r>
          </a:p>
        </p:txBody>
      </p:sp>
      <p:sp>
        <p:nvSpPr>
          <p:cNvPr id="9" name="Table Placeholder 8">
            <a:extLst>
              <a:ext uri="{FF2B5EF4-FFF2-40B4-BE49-F238E27FC236}">
                <a16:creationId xmlns:a16="http://schemas.microsoft.com/office/drawing/2014/main" id="{BEF581C2-7562-2E21-E6DD-20AEFC43AABC}"/>
              </a:ext>
            </a:extLst>
          </p:cNvPr>
          <p:cNvSpPr>
            <a:spLocks noGrp="1"/>
          </p:cNvSpPr>
          <p:nvPr>
            <p:ph type="tbl" sz="quarter" idx="10"/>
          </p:nvPr>
        </p:nvSpPr>
        <p:spPr>
          <a:xfrm>
            <a:off x="923545" y="2009775"/>
            <a:ext cx="10354052" cy="3931920"/>
          </a:xfrm>
        </p:spPr>
        <p:txBody>
          <a:bodyPr>
            <a:normAutofit/>
          </a:bodyPr>
          <a:lstStyle>
            <a:lvl1pPr>
              <a:defRPr sz="2400"/>
            </a:lvl1pPr>
          </a:lstStyle>
          <a:p>
            <a:r>
              <a:rPr lang="en-US"/>
              <a:t>Click icon to add table</a:t>
            </a:r>
            <a:endParaRPr lang="en-US" dirty="0"/>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638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A3E8B6-2BD8-19E0-7F51-7A25EF836F8C}"/>
              </a:ext>
            </a:extLst>
          </p:cNvPr>
          <p:cNvSpPr>
            <a:spLocks noGrp="1"/>
          </p:cNvSpPr>
          <p:nvPr>
            <p:ph type="title" hasCustomPrompt="1"/>
          </p:nvPr>
        </p:nvSpPr>
        <p:spPr>
          <a:xfrm>
            <a:off x="6091515" y="374090"/>
            <a:ext cx="5057104" cy="3624984"/>
          </a:xfrm>
        </p:spPr>
        <p:txBody>
          <a:bodyPr anchor="b">
            <a:normAutofit/>
          </a:bodyPr>
          <a:lstStyle>
            <a:lvl1pPr>
              <a:defRPr sz="4800">
                <a:solidFill>
                  <a:schemeClr val="bg1"/>
                </a:solidFill>
              </a:defRPr>
            </a:lvl1pPr>
          </a:lstStyle>
          <a:p>
            <a:r>
              <a:rPr lang="en-US" dirty="0"/>
              <a:t>Click to add title</a:t>
            </a:r>
          </a:p>
        </p:txBody>
      </p:sp>
      <p:sp>
        <p:nvSpPr>
          <p:cNvPr id="8" name="Content Placeholder 2">
            <a:extLst>
              <a:ext uri="{FF2B5EF4-FFF2-40B4-BE49-F238E27FC236}">
                <a16:creationId xmlns:a16="http://schemas.microsoft.com/office/drawing/2014/main" id="{B1F96043-F6A4-F581-7DB8-96138F0E4011}"/>
              </a:ext>
            </a:extLst>
          </p:cNvPr>
          <p:cNvSpPr>
            <a:spLocks noGrp="1"/>
          </p:cNvSpPr>
          <p:nvPr>
            <p:ph idx="1" hasCustomPrompt="1"/>
          </p:nvPr>
        </p:nvSpPr>
        <p:spPr>
          <a:xfrm>
            <a:off x="6091514" y="4172989"/>
            <a:ext cx="5057103" cy="2519363"/>
          </a:xfrm>
        </p:spPr>
        <p:txBody>
          <a:bodyPr>
            <a:normAutofit/>
          </a:bodyPr>
          <a:lstStyle>
            <a:lvl1pPr marL="0" indent="0">
              <a:lnSpc>
                <a:spcPct val="90000"/>
              </a:lnSpc>
              <a:spcBef>
                <a:spcPts val="0"/>
              </a:spcBef>
              <a:spcAft>
                <a:spcPts val="0"/>
              </a:spcAft>
              <a:buNone/>
              <a:defRPr sz="2000" baseline="0">
                <a:solidFill>
                  <a:schemeClr val="bg1"/>
                </a:solidFill>
              </a:defRPr>
            </a:lvl1pPr>
            <a:lvl2pPr marL="742950" indent="-285750">
              <a:lnSpc>
                <a:spcPct val="90000"/>
              </a:lnSpc>
              <a:spcBef>
                <a:spcPts val="0"/>
              </a:spcBef>
              <a:spcAft>
                <a:spcPts val="0"/>
              </a:spcAft>
              <a:buFont typeface="Arial" panose="020B0604020202020204" pitchFamily="34" charset="0"/>
              <a:buChar char="•"/>
              <a:defRPr sz="1800" baseline="0">
                <a:solidFill>
                  <a:schemeClr val="bg1"/>
                </a:solidFill>
              </a:defRPr>
            </a:lvl2pPr>
            <a:lvl3pPr marL="1200150" indent="-285750">
              <a:lnSpc>
                <a:spcPct val="90000"/>
              </a:lnSpc>
              <a:spcBef>
                <a:spcPts val="0"/>
              </a:spcBef>
              <a:spcAft>
                <a:spcPts val="0"/>
              </a:spcAft>
              <a:buFont typeface="Arial" panose="020B0604020202020204" pitchFamily="34" charset="0"/>
              <a:buChar char="•"/>
              <a:defRPr sz="1600" baseline="0">
                <a:solidFill>
                  <a:schemeClr val="bg1"/>
                </a:solidFill>
              </a:defRPr>
            </a:lvl3pPr>
            <a:lvl4pPr marL="1657350" indent="-285750">
              <a:lnSpc>
                <a:spcPct val="90000"/>
              </a:lnSpc>
              <a:spcBef>
                <a:spcPts val="0"/>
              </a:spcBef>
              <a:spcAft>
                <a:spcPts val="0"/>
              </a:spcAft>
              <a:buFont typeface="Arial" panose="020B0604020202020204" pitchFamily="34" charset="0"/>
              <a:buChar char="•"/>
              <a:defRPr sz="1400" baseline="0">
                <a:solidFill>
                  <a:schemeClr val="bg1"/>
                </a:solidFill>
              </a:defRPr>
            </a:lvl4pPr>
            <a:lvl5pPr marL="2000250" indent="-171450">
              <a:lnSpc>
                <a:spcPct val="90000"/>
              </a:lnSpc>
              <a:spcBef>
                <a:spcPts val="0"/>
              </a:spcBef>
              <a:spcAft>
                <a:spcPts val="0"/>
              </a:spcAft>
              <a:buFont typeface="Arial" panose="020B0604020202020204" pitchFamily="34" charset="0"/>
              <a:buChar char="•"/>
              <a:defRPr sz="1200" baseline="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C805DE67-EFB0-F6F3-6C08-2FE90284C31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51" r="18577"/>
          <a:stretch/>
        </p:blipFill>
        <p:spPr>
          <a:xfrm flipH="1">
            <a:off x="0" y="0"/>
            <a:ext cx="5181600" cy="6858000"/>
          </a:xfrm>
          <a:prstGeom prst="rect">
            <a:avLst/>
          </a:prstGeom>
        </p:spPr>
      </p:pic>
    </p:spTree>
    <p:extLst>
      <p:ext uri="{BB962C8B-B14F-4D97-AF65-F5344CB8AC3E}">
        <p14:creationId xmlns:p14="http://schemas.microsoft.com/office/powerpoint/2010/main" val="24703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DFB311A-EAAD-7656-C753-E8C73994853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4533" t="18691" r="1" b="-131"/>
          <a:stretch/>
        </p:blipFill>
        <p:spPr>
          <a:xfrm rot="5400000">
            <a:off x="7851419" y="-1244552"/>
            <a:ext cx="3096029" cy="5585137"/>
          </a:xfrm>
          <a:custGeom>
            <a:avLst/>
            <a:gdLst>
              <a:gd name="connsiteX0" fmla="*/ 0 w 1756624"/>
              <a:gd name="connsiteY0" fmla="*/ 0 h 6858000"/>
              <a:gd name="connsiteX1" fmla="*/ 1756624 w 1756624"/>
              <a:gd name="connsiteY1" fmla="*/ 0 h 6858000"/>
              <a:gd name="connsiteX2" fmla="*/ 1756624 w 1756624"/>
              <a:gd name="connsiteY2" fmla="*/ 6858000 h 6858000"/>
              <a:gd name="connsiteX3" fmla="*/ 0 w 17566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756624" h="6858000">
                <a:moveTo>
                  <a:pt x="0" y="0"/>
                </a:moveTo>
                <a:lnTo>
                  <a:pt x="1756624" y="0"/>
                </a:lnTo>
                <a:lnTo>
                  <a:pt x="1756624" y="6858000"/>
                </a:lnTo>
                <a:lnTo>
                  <a:pt x="0" y="6858000"/>
                </a:lnTo>
                <a:close/>
              </a:path>
            </a:pathLst>
          </a:custGeom>
        </p:spPr>
      </p:pic>
      <p:pic>
        <p:nvPicPr>
          <p:cNvPr id="10" name="Graphic 9">
            <a:extLst>
              <a:ext uri="{FF2B5EF4-FFF2-40B4-BE49-F238E27FC236}">
                <a16:creationId xmlns:a16="http://schemas.microsoft.com/office/drawing/2014/main" id="{1612F0DE-D367-10BB-1F71-60AA6527CAD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151" r="18577"/>
          <a:stretch/>
        </p:blipFill>
        <p:spPr>
          <a:xfrm>
            <a:off x="7010400" y="0"/>
            <a:ext cx="5181600" cy="6858000"/>
          </a:xfrm>
          <a:prstGeom prst="rect">
            <a:avLst/>
          </a:prstGeom>
        </p:spPr>
      </p:pic>
      <p:sp>
        <p:nvSpPr>
          <p:cNvPr id="2" name="Title 1">
            <a:extLst>
              <a:ext uri="{FF2B5EF4-FFF2-40B4-BE49-F238E27FC236}">
                <a16:creationId xmlns:a16="http://schemas.microsoft.com/office/drawing/2014/main" id="{4F4F5799-FC34-2F2D-D11E-9B472CAF066E}"/>
              </a:ext>
            </a:extLst>
          </p:cNvPr>
          <p:cNvSpPr>
            <a:spLocks noGrp="1"/>
          </p:cNvSpPr>
          <p:nvPr>
            <p:ph type="title" hasCustomPrompt="1"/>
          </p:nvPr>
        </p:nvSpPr>
        <p:spPr>
          <a:xfrm>
            <a:off x="914400" y="315533"/>
            <a:ext cx="5181600" cy="2376868"/>
          </a:xfrm>
        </p:spPr>
        <p:txBody>
          <a:bodyPr anchor="b">
            <a:normAutofit/>
          </a:bodyPr>
          <a:lstStyle>
            <a:lvl1pPr>
              <a:defRPr sz="3200"/>
            </a:lvl1pPr>
          </a:lstStyle>
          <a:p>
            <a:r>
              <a:rPr lang="en-US" dirty="0"/>
              <a:t>Click to add title</a:t>
            </a:r>
          </a:p>
        </p:txBody>
      </p:sp>
      <p:sp>
        <p:nvSpPr>
          <p:cNvPr id="8" name="Content Placeholder 7">
            <a:extLst>
              <a:ext uri="{FF2B5EF4-FFF2-40B4-BE49-F238E27FC236}">
                <a16:creationId xmlns:a16="http://schemas.microsoft.com/office/drawing/2014/main" id="{2575025C-084B-CD7A-F546-0E13BA13CFEF}"/>
              </a:ext>
            </a:extLst>
          </p:cNvPr>
          <p:cNvSpPr>
            <a:spLocks noGrp="1"/>
          </p:cNvSpPr>
          <p:nvPr>
            <p:ph sz="quarter" idx="10" hasCustomPrompt="1"/>
          </p:nvPr>
        </p:nvSpPr>
        <p:spPr>
          <a:xfrm>
            <a:off x="914400" y="2844800"/>
            <a:ext cx="5181600" cy="3128963"/>
          </a:xfrm>
        </p:spPr>
        <p:txBody>
          <a:bodyPr>
            <a:normAutofit/>
          </a:bodyPr>
          <a:lstStyle>
            <a:lvl1pPr marL="0" indent="0">
              <a:lnSpc>
                <a:spcPct val="120000"/>
              </a:lnSpc>
              <a:buNone/>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387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5DE041D-A3BF-94FF-029C-719D4DADA21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3300" t="13815"/>
          <a:stretch/>
        </p:blipFill>
        <p:spPr>
          <a:xfrm>
            <a:off x="0" y="-1"/>
            <a:ext cx="4239206" cy="3776193"/>
          </a:xfrm>
          <a:prstGeom prst="rect">
            <a:avLst/>
          </a:prstGeom>
        </p:spPr>
      </p:pic>
      <p:sp>
        <p:nvSpPr>
          <p:cNvPr id="2" name="Title 1">
            <a:extLst>
              <a:ext uri="{FF2B5EF4-FFF2-40B4-BE49-F238E27FC236}">
                <a16:creationId xmlns:a16="http://schemas.microsoft.com/office/drawing/2014/main" id="{0DEE605D-0584-F71C-A97D-B672F13E3911}"/>
              </a:ext>
            </a:extLst>
          </p:cNvPr>
          <p:cNvSpPr>
            <a:spLocks noGrp="1"/>
          </p:cNvSpPr>
          <p:nvPr>
            <p:ph type="title" hasCustomPrompt="1"/>
          </p:nvPr>
        </p:nvSpPr>
        <p:spPr>
          <a:xfrm>
            <a:off x="914400" y="2580640"/>
            <a:ext cx="5181600" cy="3368819"/>
          </a:xfrm>
        </p:spPr>
        <p:txBody>
          <a:bodyPr anchor="b">
            <a:normAutofit/>
          </a:bodyPr>
          <a:lstStyle>
            <a:lvl1pPr>
              <a:defRPr sz="4800">
                <a:solidFill>
                  <a:schemeClr val="bg1"/>
                </a:solidFill>
              </a:defRPr>
            </a:lvl1pPr>
          </a:lstStyle>
          <a:p>
            <a:r>
              <a:rPr lang="en-US" dirty="0"/>
              <a:t>Click to add title</a:t>
            </a:r>
          </a:p>
        </p:txBody>
      </p:sp>
      <p:sp>
        <p:nvSpPr>
          <p:cNvPr id="9" name="Picture Placeholder 8">
            <a:extLst>
              <a:ext uri="{FF2B5EF4-FFF2-40B4-BE49-F238E27FC236}">
                <a16:creationId xmlns:a16="http://schemas.microsoft.com/office/drawing/2014/main" id="{59AF635C-89E6-F6EF-FA6A-417A9A84BF4A}"/>
              </a:ext>
            </a:extLst>
          </p:cNvPr>
          <p:cNvSpPr>
            <a:spLocks noGrp="1"/>
          </p:cNvSpPr>
          <p:nvPr>
            <p:ph type="pic" sz="quarter" idx="10" hasCustomPrompt="1"/>
          </p:nvPr>
        </p:nvSpPr>
        <p:spPr>
          <a:xfrm>
            <a:off x="6085840" y="-10159"/>
            <a:ext cx="6116320" cy="6868160"/>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 fmla="*/ 0 w 6116320"/>
              <a:gd name="connsiteY0" fmla="*/ 0 h 6880225"/>
              <a:gd name="connsiteX1" fmla="*/ 6116320 w 6116320"/>
              <a:gd name="connsiteY1" fmla="*/ 0 h 6880225"/>
              <a:gd name="connsiteX2" fmla="*/ 6116320 w 6116320"/>
              <a:gd name="connsiteY2" fmla="*/ 6880225 h 6880225"/>
              <a:gd name="connsiteX3" fmla="*/ 2052320 w 6116320"/>
              <a:gd name="connsiteY3" fmla="*/ 6880225 h 6880225"/>
              <a:gd name="connsiteX4" fmla="*/ 0 w 611632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6320" h="6880225">
                <a:moveTo>
                  <a:pt x="0" y="0"/>
                </a:moveTo>
                <a:lnTo>
                  <a:pt x="6116320" y="0"/>
                </a:lnTo>
                <a:lnTo>
                  <a:pt x="6116320" y="6880225"/>
                </a:lnTo>
                <a:lnTo>
                  <a:pt x="2052320" y="6880225"/>
                </a:lnTo>
                <a:lnTo>
                  <a:pt x="0" y="0"/>
                </a:lnTo>
                <a:close/>
              </a:path>
            </a:pathLst>
          </a:custGeom>
        </p:spPr>
        <p:txBody>
          <a:bodyPr>
            <a:norm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7367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B74EE53-DB22-C27E-074F-A7129585FE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158" t="-5374" b="78533"/>
          <a:stretch/>
        </p:blipFill>
        <p:spPr>
          <a:xfrm rot="10800000">
            <a:off x="6324600" y="0"/>
            <a:ext cx="5867400" cy="1647324"/>
          </a:xfrm>
          <a:prstGeom prst="rect">
            <a:avLst/>
          </a:prstGeom>
        </p:spPr>
      </p:pic>
      <p:sp>
        <p:nvSpPr>
          <p:cNvPr id="2" name="Title 1">
            <a:extLst>
              <a:ext uri="{FF2B5EF4-FFF2-40B4-BE49-F238E27FC236}">
                <a16:creationId xmlns:a16="http://schemas.microsoft.com/office/drawing/2014/main" id="{278AEF0C-FA4B-8C23-0132-5529EC244F9E}"/>
              </a:ext>
            </a:extLst>
          </p:cNvPr>
          <p:cNvSpPr>
            <a:spLocks noGrp="1"/>
          </p:cNvSpPr>
          <p:nvPr>
            <p:ph type="title" hasCustomPrompt="1"/>
          </p:nvPr>
        </p:nvSpPr>
        <p:spPr>
          <a:xfrm>
            <a:off x="6126480" y="1310639"/>
            <a:ext cx="4805997" cy="2689629"/>
          </a:xfrm>
        </p:spPr>
        <p:txBody>
          <a:bodyPr anchor="b">
            <a:normAutofit/>
          </a:bodyPr>
          <a:lstStyle>
            <a:lvl1pPr>
              <a:defRPr sz="4800"/>
            </a:lvl1pPr>
          </a:lstStyle>
          <a:p>
            <a:r>
              <a:rPr lang="en-US" dirty="0"/>
              <a:t>Click to add title</a:t>
            </a:r>
          </a:p>
        </p:txBody>
      </p:sp>
      <p:sp>
        <p:nvSpPr>
          <p:cNvPr id="12" name="Picture Placeholder 11">
            <a:extLst>
              <a:ext uri="{FF2B5EF4-FFF2-40B4-BE49-F238E27FC236}">
                <a16:creationId xmlns:a16="http://schemas.microsoft.com/office/drawing/2014/main" id="{B3DD4867-9B0B-647C-1F78-5E50BF30F089}"/>
              </a:ext>
            </a:extLst>
          </p:cNvPr>
          <p:cNvSpPr>
            <a:spLocks noGrp="1"/>
          </p:cNvSpPr>
          <p:nvPr>
            <p:ph type="pic" sz="quarter" idx="11"/>
          </p:nvPr>
        </p:nvSpPr>
        <p:spPr>
          <a:xfrm>
            <a:off x="0" y="-1016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053840 w 6096000"/>
              <a:gd name="connsiteY2" fmla="*/ 6858000 h 6858000"/>
              <a:gd name="connsiteX3" fmla="*/ 0 w 6096000"/>
              <a:gd name="connsiteY3" fmla="*/ 6858000 h 6858000"/>
              <a:gd name="connsiteX4" fmla="*/ 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4053840" y="6858000"/>
                </a:lnTo>
                <a:lnTo>
                  <a:pt x="0" y="6858000"/>
                </a:lnTo>
                <a:lnTo>
                  <a:pt x="0" y="0"/>
                </a:lnTo>
                <a:close/>
              </a:path>
            </a:pathLst>
          </a:custGeom>
        </p:spPr>
        <p:txBody>
          <a:bodyPr>
            <a:normAutofit/>
          </a:bodyPr>
          <a:lstStyle>
            <a:lvl1pPr marL="0" indent="0" algn="ctr">
              <a:buNone/>
              <a:defRPr sz="2000"/>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id="{BFF4D65D-965A-5E86-4D91-C72D1D03A8B9}"/>
              </a:ext>
            </a:extLst>
          </p:cNvPr>
          <p:cNvSpPr>
            <a:spLocks noGrp="1"/>
          </p:cNvSpPr>
          <p:nvPr>
            <p:ph sz="quarter" idx="10" hasCustomPrompt="1"/>
          </p:nvPr>
        </p:nvSpPr>
        <p:spPr>
          <a:xfrm>
            <a:off x="6126163" y="4172990"/>
            <a:ext cx="4805997" cy="2389736"/>
          </a:xfrm>
        </p:spPr>
        <p:txBody>
          <a:bodyPr>
            <a:normAutofit/>
          </a:bodyPr>
          <a:lstStyle>
            <a:lvl1pPr marL="0" indent="0">
              <a:buFont typeface="Arial" panose="020B0604020202020204" pitchFamily="34" charse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36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4C9F686-E069-3B60-9625-01EE6A41D75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5239"/>
          <a:stretch/>
        </p:blipFill>
        <p:spPr>
          <a:xfrm flipH="1">
            <a:off x="9135414" y="0"/>
            <a:ext cx="3056586" cy="6858000"/>
          </a:xfrm>
          <a:custGeom>
            <a:avLst/>
            <a:gdLst>
              <a:gd name="connsiteX0" fmla="*/ 4284372 w 4284372"/>
              <a:gd name="connsiteY0" fmla="*/ 0 h 6858000"/>
              <a:gd name="connsiteX1" fmla="*/ 0 w 4284372"/>
              <a:gd name="connsiteY1" fmla="*/ 0 h 6858000"/>
              <a:gd name="connsiteX2" fmla="*/ 0 w 4284372"/>
              <a:gd name="connsiteY2" fmla="*/ 6858000 h 6858000"/>
              <a:gd name="connsiteX3" fmla="*/ 4284372 w 42843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84372" h="6858000">
                <a:moveTo>
                  <a:pt x="4284372" y="0"/>
                </a:moveTo>
                <a:lnTo>
                  <a:pt x="0" y="0"/>
                </a:lnTo>
                <a:lnTo>
                  <a:pt x="0" y="6858000"/>
                </a:lnTo>
                <a:lnTo>
                  <a:pt x="4284372" y="6858000"/>
                </a:lnTo>
                <a:close/>
              </a:path>
            </a:pathLst>
          </a:custGeom>
        </p:spPr>
      </p:pic>
      <p:pic>
        <p:nvPicPr>
          <p:cNvPr id="9" name="Graphic 8">
            <a:extLst>
              <a:ext uri="{FF2B5EF4-FFF2-40B4-BE49-F238E27FC236}">
                <a16:creationId xmlns:a16="http://schemas.microsoft.com/office/drawing/2014/main" id="{6D7227F9-50F9-820B-69B7-924C02120466}"/>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330"/>
          <a:stretch/>
        </p:blipFill>
        <p:spPr>
          <a:xfrm>
            <a:off x="7810500" y="3025140"/>
            <a:ext cx="4381500" cy="3832860"/>
          </a:xfrm>
          <a:prstGeom prst="rect">
            <a:avLst/>
          </a:prstGeom>
        </p:spPr>
      </p:pic>
      <p:sp>
        <p:nvSpPr>
          <p:cNvPr id="2" name="Title 1">
            <a:extLst>
              <a:ext uri="{FF2B5EF4-FFF2-40B4-BE49-F238E27FC236}">
                <a16:creationId xmlns:a16="http://schemas.microsoft.com/office/drawing/2014/main" id="{448D1E69-316E-A8E1-7ADA-040A0E490730}"/>
              </a:ext>
            </a:extLst>
          </p:cNvPr>
          <p:cNvSpPr>
            <a:spLocks noGrp="1"/>
          </p:cNvSpPr>
          <p:nvPr>
            <p:ph type="title" hasCustomPrompt="1"/>
          </p:nvPr>
        </p:nvSpPr>
        <p:spPr>
          <a:xfrm>
            <a:off x="914399" y="365125"/>
            <a:ext cx="7273637" cy="1646555"/>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61069CA0-E0AB-99C6-10DB-13AAC019DD7D}"/>
              </a:ext>
            </a:extLst>
          </p:cNvPr>
          <p:cNvSpPr>
            <a:spLocks noGrp="1"/>
          </p:cNvSpPr>
          <p:nvPr>
            <p:ph sz="quarter" idx="10" hasCustomPrompt="1"/>
          </p:nvPr>
        </p:nvSpPr>
        <p:spPr>
          <a:xfrm>
            <a:off x="914399" y="2011363"/>
            <a:ext cx="7273638" cy="4155757"/>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1521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left Image 1">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89277D-BC14-E7E0-5822-5575F563E1C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039100" y="228600"/>
            <a:ext cx="4381500" cy="3924300"/>
          </a:xfrm>
          <a:prstGeom prst="rect">
            <a:avLst/>
          </a:prstGeom>
        </p:spPr>
      </p:pic>
      <p:sp>
        <p:nvSpPr>
          <p:cNvPr id="2" name="Title 1">
            <a:extLst>
              <a:ext uri="{FF2B5EF4-FFF2-40B4-BE49-F238E27FC236}">
                <a16:creationId xmlns:a16="http://schemas.microsoft.com/office/drawing/2014/main" id="{4FDB1BDE-C8F3-ACC0-740B-CBD8128777D5}"/>
              </a:ext>
            </a:extLst>
          </p:cNvPr>
          <p:cNvSpPr>
            <a:spLocks noGrp="1"/>
          </p:cNvSpPr>
          <p:nvPr>
            <p:ph type="title"/>
          </p:nvPr>
        </p:nvSpPr>
        <p:spPr>
          <a:xfrm>
            <a:off x="6096000" y="375285"/>
            <a:ext cx="4896678" cy="3624984"/>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128597A3-47D0-F393-55D9-07FFD951F396}"/>
              </a:ext>
            </a:extLst>
          </p:cNvPr>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405384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586 w 6096586"/>
              <a:gd name="connsiteY0" fmla="*/ 0 h 6858000"/>
              <a:gd name="connsiteX1" fmla="*/ 4054426 w 6096586"/>
              <a:gd name="connsiteY1" fmla="*/ 0 h 6858000"/>
              <a:gd name="connsiteX2" fmla="*/ 6096586 w 6096586"/>
              <a:gd name="connsiteY2" fmla="*/ 6858000 h 6858000"/>
              <a:gd name="connsiteX3" fmla="*/ 586 w 6096586"/>
              <a:gd name="connsiteY3" fmla="*/ 6858000 h 6858000"/>
              <a:gd name="connsiteX4" fmla="*/ 586 w 6096586"/>
              <a:gd name="connsiteY4" fmla="*/ 3669792 h 6858000"/>
              <a:gd name="connsiteX5" fmla="*/ 586 w 6096586"/>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4053840" y="0"/>
                </a:lnTo>
                <a:lnTo>
                  <a:pt x="6096000" y="6858000"/>
                </a:lnTo>
                <a:lnTo>
                  <a:pt x="950976" y="6858000"/>
                </a:lnTo>
                <a:lnTo>
                  <a:pt x="0" y="3669792"/>
                </a:lnTo>
                <a:lnTo>
                  <a:pt x="0" y="0"/>
                </a:lnTo>
                <a:close/>
              </a:path>
            </a:pathLst>
          </a:custGeom>
        </p:spPr>
        <p:txBody>
          <a:bodyPr>
            <a:normAutofit/>
          </a:bodyPr>
          <a:lstStyle>
            <a:lvl1pPr marL="0" indent="0" algn="l">
              <a:buNone/>
              <a:defRPr sz="2000">
                <a:solidFill>
                  <a:schemeClr val="bg1"/>
                </a:solidFill>
              </a:defRPr>
            </a:lvl1pPr>
          </a:lstStyle>
          <a:p>
            <a:r>
              <a:rPr lang="en-US"/>
              <a:t>Click icon to add picture</a:t>
            </a:r>
            <a:endParaRPr lang="en-US" dirty="0"/>
          </a:p>
        </p:txBody>
      </p:sp>
      <p:sp>
        <p:nvSpPr>
          <p:cNvPr id="9" name="Content Placeholder 10">
            <a:extLst>
              <a:ext uri="{FF2B5EF4-FFF2-40B4-BE49-F238E27FC236}">
                <a16:creationId xmlns:a16="http://schemas.microsoft.com/office/drawing/2014/main" id="{4BF260CE-C6E3-AE7A-DB8E-A72A1CF5B54E}"/>
              </a:ext>
            </a:extLst>
          </p:cNvPr>
          <p:cNvSpPr>
            <a:spLocks noGrp="1"/>
          </p:cNvSpPr>
          <p:nvPr>
            <p:ph sz="quarter" idx="10" hasCustomPrompt="1"/>
          </p:nvPr>
        </p:nvSpPr>
        <p:spPr>
          <a:xfrm>
            <a:off x="6096000" y="4172990"/>
            <a:ext cx="4896677" cy="2309726"/>
          </a:xfrm>
        </p:spPr>
        <p:txBody>
          <a:bodyPr>
            <a:normAutofit/>
          </a:bodyPr>
          <a:lstStyle>
            <a:lvl1pPr marL="0" indent="0">
              <a:spcBef>
                <a:spcPts val="0"/>
              </a:spcBef>
              <a:spcAft>
                <a:spcPts val="1200"/>
              </a:spcAft>
              <a:buNone/>
              <a:defRPr sz="2000">
                <a:solidFill>
                  <a:schemeClr val="bg1"/>
                </a:solidFill>
              </a:defRPr>
            </a:lvl1pPr>
            <a:lvl2pPr marL="742950" indent="-285750">
              <a:spcBef>
                <a:spcPts val="0"/>
              </a:spcBef>
              <a:spcAft>
                <a:spcPts val="1200"/>
              </a:spcAft>
              <a:buFont typeface="Arial" panose="020B0604020202020204" pitchFamily="34" charset="0"/>
              <a:buChar char="•"/>
              <a:defRPr sz="1800">
                <a:solidFill>
                  <a:schemeClr val="bg1"/>
                </a:solidFill>
              </a:defRPr>
            </a:lvl2pPr>
            <a:lvl3pPr marL="1200150" indent="-285750">
              <a:spcBef>
                <a:spcPts val="0"/>
              </a:spcBef>
              <a:spcAft>
                <a:spcPts val="1200"/>
              </a:spcAft>
              <a:buFont typeface="Arial" panose="020B0604020202020204" pitchFamily="34" charset="0"/>
              <a:buChar char="•"/>
              <a:defRPr sz="1600">
                <a:solidFill>
                  <a:schemeClr val="bg1"/>
                </a:solidFill>
              </a:defRPr>
            </a:lvl3pPr>
            <a:lvl4pPr marL="1657350" indent="-285750">
              <a:spcBef>
                <a:spcPts val="0"/>
              </a:spcBef>
              <a:spcAft>
                <a:spcPts val="1200"/>
              </a:spcAft>
              <a:buFont typeface="Arial" panose="020B0604020202020204" pitchFamily="34" charset="0"/>
              <a:buChar char="•"/>
              <a:defRPr sz="1400">
                <a:solidFill>
                  <a:schemeClr val="bg1"/>
                </a:solidFill>
              </a:defRPr>
            </a:lvl4pPr>
            <a:lvl5pPr marL="2114550" indent="-285750">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11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1">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6E20435-B9A5-359D-133D-5D3EED409CD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55" t="41988" r="53993" b="33420"/>
          <a:stretch/>
        </p:blipFill>
        <p:spPr>
          <a:xfrm rot="10800000">
            <a:off x="9198864" y="-5"/>
            <a:ext cx="2993136" cy="1517907"/>
          </a:xfrm>
          <a:prstGeom prst="rect">
            <a:avLst/>
          </a:prstGeom>
        </p:spPr>
      </p:pic>
      <p:pic>
        <p:nvPicPr>
          <p:cNvPr id="9" name="Graphic 8">
            <a:extLst>
              <a:ext uri="{FF2B5EF4-FFF2-40B4-BE49-F238E27FC236}">
                <a16:creationId xmlns:a16="http://schemas.microsoft.com/office/drawing/2014/main" id="{7B99CAE4-AA9B-52BA-7DE8-8245CE705D35}"/>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445" t="24819" r="46503"/>
          <a:stretch/>
        </p:blipFill>
        <p:spPr>
          <a:xfrm rot="16200000">
            <a:off x="961221" y="4525179"/>
            <a:ext cx="1371600" cy="3294042"/>
          </a:xfrm>
          <a:prstGeom prst="rect">
            <a:avLst/>
          </a:prstGeom>
        </p:spPr>
      </p:pic>
      <p:sp>
        <p:nvSpPr>
          <p:cNvPr id="10" name="Title 9">
            <a:extLst>
              <a:ext uri="{FF2B5EF4-FFF2-40B4-BE49-F238E27FC236}">
                <a16:creationId xmlns:a16="http://schemas.microsoft.com/office/drawing/2014/main" id="{28DFE681-710B-6FE5-B8E0-3BC9DB9F12D1}"/>
              </a:ext>
            </a:extLst>
          </p:cNvPr>
          <p:cNvSpPr>
            <a:spLocks noGrp="1"/>
          </p:cNvSpPr>
          <p:nvPr>
            <p:ph type="title" hasCustomPrompt="1"/>
          </p:nvPr>
        </p:nvSpPr>
        <p:spPr>
          <a:xfrm>
            <a:off x="914399" y="365125"/>
            <a:ext cx="10363201" cy="1629601"/>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3FE383D3-6A16-1891-FF52-470B26B94042}"/>
              </a:ext>
            </a:extLst>
          </p:cNvPr>
          <p:cNvSpPr>
            <a:spLocks noGrp="1"/>
          </p:cNvSpPr>
          <p:nvPr>
            <p:ph sz="quarter" idx="10" hasCustomPrompt="1"/>
          </p:nvPr>
        </p:nvSpPr>
        <p:spPr>
          <a:xfrm>
            <a:off x="914399"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74B5EB04-CA6E-7417-56DF-A55B21E94B74}"/>
              </a:ext>
            </a:extLst>
          </p:cNvPr>
          <p:cNvSpPr>
            <a:spLocks noGrp="1"/>
          </p:cNvSpPr>
          <p:nvPr>
            <p:ph sz="quarter" idx="11" hasCustomPrompt="1"/>
          </p:nvPr>
        </p:nvSpPr>
        <p:spPr>
          <a:xfrm>
            <a:off x="6284891"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1779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83FA55-EF1D-66CF-8FD5-29086D71E62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81" t="40714" r="61027" b="44471"/>
          <a:stretch/>
        </p:blipFill>
        <p:spPr>
          <a:xfrm rot="10800000" flipV="1">
            <a:off x="-26830" y="5950040"/>
            <a:ext cx="2513521" cy="914400"/>
          </a:xfrm>
          <a:prstGeom prst="rect">
            <a:avLst/>
          </a:prstGeom>
        </p:spPr>
      </p:pic>
      <p:pic>
        <p:nvPicPr>
          <p:cNvPr id="9" name="Graphic 8">
            <a:extLst>
              <a:ext uri="{FF2B5EF4-FFF2-40B4-BE49-F238E27FC236}">
                <a16:creationId xmlns:a16="http://schemas.microsoft.com/office/drawing/2014/main" id="{542CEFED-8DE0-0155-A5B6-A44051A6D03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883" t="18052" r="46636"/>
          <a:stretch/>
        </p:blipFill>
        <p:spPr>
          <a:xfrm rot="16200000" flipH="1" flipV="1">
            <a:off x="9553763" y="-952310"/>
            <a:ext cx="1685928" cy="3590547"/>
          </a:xfrm>
          <a:prstGeom prst="rect">
            <a:avLst/>
          </a:prstGeom>
        </p:spPr>
      </p:pic>
      <p:sp>
        <p:nvSpPr>
          <p:cNvPr id="10" name="Title 9">
            <a:extLst>
              <a:ext uri="{FF2B5EF4-FFF2-40B4-BE49-F238E27FC236}">
                <a16:creationId xmlns:a16="http://schemas.microsoft.com/office/drawing/2014/main" id="{57FC493E-284F-ADBA-D92D-883CAB13ADCA}"/>
              </a:ext>
            </a:extLst>
          </p:cNvPr>
          <p:cNvSpPr>
            <a:spLocks noGrp="1"/>
          </p:cNvSpPr>
          <p:nvPr>
            <p:ph type="title" hasCustomPrompt="1"/>
          </p:nvPr>
        </p:nvSpPr>
        <p:spPr>
          <a:xfrm>
            <a:off x="914398" y="365125"/>
            <a:ext cx="10439401" cy="1617017"/>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4B8B2035-4AA9-D25E-9F15-3ED36F734D13}"/>
              </a:ext>
            </a:extLst>
          </p:cNvPr>
          <p:cNvSpPr>
            <a:spLocks noGrp="1"/>
          </p:cNvSpPr>
          <p:nvPr>
            <p:ph sz="quarter" idx="10" hasCustomPrompt="1"/>
          </p:nvPr>
        </p:nvSpPr>
        <p:spPr>
          <a:xfrm>
            <a:off x="914399" y="2022250"/>
            <a:ext cx="3310129" cy="3747180"/>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6A694422-6B3E-3D80-AC41-FD1CED52ACAB}"/>
              </a:ext>
            </a:extLst>
          </p:cNvPr>
          <p:cNvSpPr>
            <a:spLocks noGrp="1"/>
          </p:cNvSpPr>
          <p:nvPr>
            <p:ph sz="quarter" idx="11" hasCustomPrompt="1"/>
          </p:nvPr>
        </p:nvSpPr>
        <p:spPr>
          <a:xfrm>
            <a:off x="4602310" y="2018120"/>
            <a:ext cx="675148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8281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right Imag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8DBD2A1-633E-7A22-751B-5CEFCA93F20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7703" t="485" b="67543"/>
          <a:stretch/>
        </p:blipFill>
        <p:spPr>
          <a:xfrm rot="5400000">
            <a:off x="-115162" y="115164"/>
            <a:ext cx="1895058" cy="1664735"/>
          </a:xfrm>
          <a:prstGeom prst="rect">
            <a:avLst/>
          </a:prstGeom>
        </p:spPr>
      </p:pic>
      <p:sp>
        <p:nvSpPr>
          <p:cNvPr id="9" name="Title 8">
            <a:extLst>
              <a:ext uri="{FF2B5EF4-FFF2-40B4-BE49-F238E27FC236}">
                <a16:creationId xmlns:a16="http://schemas.microsoft.com/office/drawing/2014/main" id="{3E7BF4D0-D641-9859-157D-B9094EF3DAB1}"/>
              </a:ext>
            </a:extLst>
          </p:cNvPr>
          <p:cNvSpPr>
            <a:spLocks noGrp="1"/>
          </p:cNvSpPr>
          <p:nvPr>
            <p:ph type="title" hasCustomPrompt="1"/>
          </p:nvPr>
        </p:nvSpPr>
        <p:spPr>
          <a:xfrm>
            <a:off x="916385" y="446313"/>
            <a:ext cx="5179615" cy="1448747"/>
          </a:xfrm>
        </p:spPr>
        <p:txBody>
          <a:bodyPr>
            <a:normAutofit/>
          </a:bodyPr>
          <a:lstStyle>
            <a:lvl1pPr>
              <a:defRPr sz="3200"/>
            </a:lvl1pPr>
          </a:lstStyle>
          <a:p>
            <a:r>
              <a:rPr lang="en-US" dirty="0"/>
              <a:t>Click to add title</a:t>
            </a:r>
          </a:p>
        </p:txBody>
      </p:sp>
      <p:sp>
        <p:nvSpPr>
          <p:cNvPr id="10" name="Content Placeholder 10">
            <a:extLst>
              <a:ext uri="{FF2B5EF4-FFF2-40B4-BE49-F238E27FC236}">
                <a16:creationId xmlns:a16="http://schemas.microsoft.com/office/drawing/2014/main" id="{115AE488-757F-4C5A-7733-85C1D1EA98D3}"/>
              </a:ext>
            </a:extLst>
          </p:cNvPr>
          <p:cNvSpPr>
            <a:spLocks noGrp="1"/>
          </p:cNvSpPr>
          <p:nvPr>
            <p:ph sz="quarter" idx="10" hasCustomPrompt="1"/>
          </p:nvPr>
        </p:nvSpPr>
        <p:spPr>
          <a:xfrm>
            <a:off x="914399" y="2022250"/>
            <a:ext cx="5181600" cy="374718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39DD264F-42B5-DBB0-9839-DB4C6827ED76}"/>
              </a:ext>
            </a:extLst>
          </p:cNvPr>
          <p:cNvSpPr>
            <a:spLocks noGrp="1"/>
          </p:cNvSpPr>
          <p:nvPr>
            <p:ph type="pic" sz="quarter" idx="11"/>
          </p:nvPr>
        </p:nvSpPr>
        <p:spPr>
          <a:xfrm>
            <a:off x="6076950" y="0"/>
            <a:ext cx="6115050" cy="6868886"/>
          </a:xfrm>
          <a:custGeom>
            <a:avLst/>
            <a:gdLst>
              <a:gd name="connsiteX0" fmla="*/ 0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0 w 6115050"/>
              <a:gd name="connsiteY4" fmla="*/ 0 h 6858000"/>
              <a:gd name="connsiteX0" fmla="*/ 2024742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2024742 w 6115050"/>
              <a:gd name="connsiteY4" fmla="*/ 0 h 6858000"/>
              <a:gd name="connsiteX0" fmla="*/ 2024742 w 6115050"/>
              <a:gd name="connsiteY0" fmla="*/ 0 h 6858000"/>
              <a:gd name="connsiteX1" fmla="*/ 6115050 w 6115050"/>
              <a:gd name="connsiteY1" fmla="*/ 0 h 6858000"/>
              <a:gd name="connsiteX2" fmla="*/ 6115050 w 6115050"/>
              <a:gd name="connsiteY2" fmla="*/ 3603171 h 6858000"/>
              <a:gd name="connsiteX3" fmla="*/ 6115050 w 6115050"/>
              <a:gd name="connsiteY3" fmla="*/ 6858000 h 6858000"/>
              <a:gd name="connsiteX4" fmla="*/ 0 w 6115050"/>
              <a:gd name="connsiteY4" fmla="*/ 6858000 h 6858000"/>
              <a:gd name="connsiteX5" fmla="*/ 2024742 w 6115050"/>
              <a:gd name="connsiteY5" fmla="*/ 0 h 6858000"/>
              <a:gd name="connsiteX0" fmla="*/ 2024742 w 6115050"/>
              <a:gd name="connsiteY0" fmla="*/ 0 h 6868886"/>
              <a:gd name="connsiteX1" fmla="*/ 6115050 w 6115050"/>
              <a:gd name="connsiteY1" fmla="*/ 0 h 6868886"/>
              <a:gd name="connsiteX2" fmla="*/ 6115050 w 6115050"/>
              <a:gd name="connsiteY2" fmla="*/ 3603171 h 6868886"/>
              <a:gd name="connsiteX3" fmla="*/ 5157107 w 6115050"/>
              <a:gd name="connsiteY3" fmla="*/ 6868886 h 6868886"/>
              <a:gd name="connsiteX4" fmla="*/ 0 w 6115050"/>
              <a:gd name="connsiteY4" fmla="*/ 6858000 h 6868886"/>
              <a:gd name="connsiteX5" fmla="*/ 2024742 w 6115050"/>
              <a:gd name="connsiteY5" fmla="*/ 0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5050" h="6868886">
                <a:moveTo>
                  <a:pt x="2024742" y="0"/>
                </a:moveTo>
                <a:lnTo>
                  <a:pt x="6115050" y="0"/>
                </a:lnTo>
                <a:lnTo>
                  <a:pt x="6115050" y="3603171"/>
                </a:lnTo>
                <a:lnTo>
                  <a:pt x="5157107" y="6868886"/>
                </a:lnTo>
                <a:lnTo>
                  <a:pt x="0" y="6858000"/>
                </a:lnTo>
                <a:lnTo>
                  <a:pt x="2024742" y="0"/>
                </a:lnTo>
                <a:close/>
              </a:path>
            </a:pathLst>
          </a:custGeom>
        </p:spPr>
        <p:txBody>
          <a:bodyPr>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346700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06"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0D96-BFFB-05BD-30ED-0352500CD058}"/>
              </a:ext>
            </a:extLst>
          </p:cNvPr>
          <p:cNvSpPr>
            <a:spLocks noGrp="1"/>
          </p:cNvSpPr>
          <p:nvPr>
            <p:ph type="title"/>
          </p:nvPr>
        </p:nvSpPr>
        <p:spPr/>
        <p:txBody>
          <a:bodyPr>
            <a:normAutofit/>
          </a:bodyPr>
          <a:lstStyle/>
          <a:p>
            <a:r>
              <a:rPr lang="en-US" dirty="0"/>
              <a:t>         </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F71D1E9F-DBED-E470-5671-E582E7CF06D1}"/>
              </a:ext>
            </a:extLst>
          </p:cNvPr>
          <p:cNvSpPr>
            <a:spLocks noGrp="1"/>
          </p:cNvSpPr>
          <p:nvPr>
            <p:ph idx="1"/>
          </p:nvPr>
        </p:nvSpPr>
        <p:spPr>
          <a:xfrm>
            <a:off x="5329382" y="4470400"/>
            <a:ext cx="6317673" cy="1828800"/>
          </a:xfrm>
        </p:spPr>
        <p:txBody>
          <a:bodyPr>
            <a:normAutofit/>
          </a:bodyPr>
          <a:lstStyle/>
          <a:p>
            <a:pPr algn="ctr"/>
            <a:r>
              <a:rPr lang="en-US" sz="4800" dirty="0"/>
              <a:t>University and Training Updates</a:t>
            </a:r>
          </a:p>
        </p:txBody>
      </p:sp>
      <p:pic>
        <p:nvPicPr>
          <p:cNvPr id="5" name="Picture 4" descr="A white text on a black background&#10;&#10;Description automatically generated">
            <a:extLst>
              <a:ext uri="{FF2B5EF4-FFF2-40B4-BE49-F238E27FC236}">
                <a16:creationId xmlns:a16="http://schemas.microsoft.com/office/drawing/2014/main" id="{E6C3EFFF-3084-C3A5-680D-95D5B3123453}"/>
              </a:ext>
            </a:extLst>
          </p:cNvPr>
          <p:cNvPicPr>
            <a:picLocks noChangeAspect="1"/>
          </p:cNvPicPr>
          <p:nvPr/>
        </p:nvPicPr>
        <p:blipFill>
          <a:blip r:embed="rId3"/>
          <a:stretch>
            <a:fillRect/>
          </a:stretch>
        </p:blipFill>
        <p:spPr>
          <a:xfrm>
            <a:off x="5700194" y="1474720"/>
            <a:ext cx="5576047" cy="2524354"/>
          </a:xfrm>
          <a:prstGeom prst="rect">
            <a:avLst/>
          </a:prstGeom>
        </p:spPr>
      </p:pic>
    </p:spTree>
    <p:extLst>
      <p:ext uri="{BB962C8B-B14F-4D97-AF65-F5344CB8AC3E}">
        <p14:creationId xmlns:p14="http://schemas.microsoft.com/office/powerpoint/2010/main" val="294539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7B52831-0916-294C-0ACB-9774B9805D9B}"/>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151" r="18577"/>
          <a:stretch/>
        </p:blipFill>
        <p:spPr>
          <a:xfrm flipH="1">
            <a:off x="-65314" y="0"/>
            <a:ext cx="5181600" cy="6858000"/>
          </a:xfrm>
          <a:prstGeom prst="rect">
            <a:avLst/>
          </a:prstGeom>
        </p:spPr>
      </p:pic>
      <p:sp>
        <p:nvSpPr>
          <p:cNvPr id="7" name="Title 6">
            <a:extLst>
              <a:ext uri="{FF2B5EF4-FFF2-40B4-BE49-F238E27FC236}">
                <a16:creationId xmlns:a16="http://schemas.microsoft.com/office/drawing/2014/main" id="{E82E216E-9EE0-9D3F-D692-083F575A3D04}"/>
              </a:ext>
            </a:extLst>
          </p:cNvPr>
          <p:cNvSpPr>
            <a:spLocks noGrp="1"/>
          </p:cNvSpPr>
          <p:nvPr>
            <p:ph type="title"/>
          </p:nvPr>
        </p:nvSpPr>
        <p:spPr>
          <a:xfrm>
            <a:off x="4786604" y="811763"/>
            <a:ext cx="6548627" cy="1931437"/>
          </a:xfrm>
        </p:spPr>
        <p:txBody>
          <a:bodyPr>
            <a:noAutofit/>
          </a:bodyPr>
          <a:lstStyle/>
          <a:p>
            <a:br>
              <a:rPr lang="en-US" sz="2000" dirty="0"/>
            </a:br>
            <a:br>
              <a:rPr lang="en-US" sz="2000" dirty="0"/>
            </a:br>
            <a:r>
              <a:rPr lang="en-US" sz="2800" dirty="0"/>
              <a:t>“</a:t>
            </a:r>
            <a:r>
              <a:rPr lang="en-US" sz="2800" i="1" dirty="0"/>
              <a:t>It is easier to adjust ourselves to the hardships of a poor living than it is to adjust ourselves to the hardships of making a better one.”</a:t>
            </a:r>
            <a:br>
              <a:rPr lang="en-US" sz="2000" dirty="0"/>
            </a:br>
            <a:endParaRPr lang="en-US" sz="2000" dirty="0"/>
          </a:p>
        </p:txBody>
      </p:sp>
      <p:sp>
        <p:nvSpPr>
          <p:cNvPr id="10" name="Content Placeholder 9">
            <a:extLst>
              <a:ext uri="{FF2B5EF4-FFF2-40B4-BE49-F238E27FC236}">
                <a16:creationId xmlns:a16="http://schemas.microsoft.com/office/drawing/2014/main" id="{1F398FDD-E639-CF6A-B875-443655F2B31B}"/>
              </a:ext>
            </a:extLst>
          </p:cNvPr>
          <p:cNvSpPr>
            <a:spLocks noGrp="1"/>
          </p:cNvSpPr>
          <p:nvPr>
            <p:ph idx="1"/>
          </p:nvPr>
        </p:nvSpPr>
        <p:spPr>
          <a:xfrm>
            <a:off x="4938811" y="2565918"/>
            <a:ext cx="5677979" cy="3788229"/>
          </a:xfrm>
        </p:spPr>
        <p:txBody>
          <a:bodyPr>
            <a:normAutofit/>
          </a:bodyPr>
          <a:lstStyle/>
          <a:p>
            <a:pPr lvl="8" indent="0">
              <a:lnSpc>
                <a:spcPct val="150000"/>
              </a:lnSpc>
              <a:buNone/>
            </a:pPr>
            <a:r>
              <a:rPr lang="en-US" sz="2600" dirty="0"/>
              <a:t>RKSHOP</a:t>
            </a:r>
          </a:p>
          <a:p>
            <a:r>
              <a:rPr lang="en-US" sz="2800" dirty="0"/>
              <a:t>	  Comments, questions, feedback are welcome! Thank you!	</a:t>
            </a:r>
          </a:p>
          <a:p>
            <a:r>
              <a:rPr lang="en-US" sz="2800" dirty="0"/>
              <a:t>				</a:t>
            </a:r>
          </a:p>
          <a:p>
            <a:pPr algn="ctr"/>
            <a:r>
              <a:rPr lang="en-US" sz="2800" dirty="0"/>
              <a:t>         </a:t>
            </a:r>
          </a:p>
          <a:p>
            <a:endParaRPr lang="en-US" sz="2800" dirty="0"/>
          </a:p>
        </p:txBody>
      </p:sp>
      <p:pic>
        <p:nvPicPr>
          <p:cNvPr id="4" name="Picture 3" descr="A white text on a black background&#10;&#10;Description automatically generated">
            <a:extLst>
              <a:ext uri="{FF2B5EF4-FFF2-40B4-BE49-F238E27FC236}">
                <a16:creationId xmlns:a16="http://schemas.microsoft.com/office/drawing/2014/main" id="{15994DE0-E4A0-AFBB-4B9C-AE80805EB37F}"/>
              </a:ext>
            </a:extLst>
          </p:cNvPr>
          <p:cNvPicPr>
            <a:picLocks noChangeAspect="1"/>
          </p:cNvPicPr>
          <p:nvPr/>
        </p:nvPicPr>
        <p:blipFill>
          <a:blip r:embed="rId5"/>
          <a:stretch>
            <a:fillRect/>
          </a:stretch>
        </p:blipFill>
        <p:spPr>
          <a:xfrm>
            <a:off x="6082926" y="4460032"/>
            <a:ext cx="3955982" cy="1790928"/>
          </a:xfrm>
          <a:prstGeom prst="rect">
            <a:avLst/>
          </a:prstGeom>
        </p:spPr>
      </p:pic>
    </p:spTree>
    <p:extLst>
      <p:ext uri="{BB962C8B-B14F-4D97-AF65-F5344CB8AC3E}">
        <p14:creationId xmlns:p14="http://schemas.microsoft.com/office/powerpoint/2010/main" val="44308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74D05E-8A36-8D9F-519E-DB514A69D886}"/>
              </a:ext>
            </a:extLst>
          </p:cNvPr>
          <p:cNvSpPr>
            <a:spLocks noGrp="1"/>
          </p:cNvSpPr>
          <p:nvPr>
            <p:ph type="title"/>
          </p:nvPr>
        </p:nvSpPr>
        <p:spPr>
          <a:xfrm>
            <a:off x="805758" y="380245"/>
            <a:ext cx="5181600" cy="1792587"/>
          </a:xfrm>
        </p:spPr>
        <p:txBody>
          <a:bodyPr>
            <a:normAutofit/>
          </a:bodyPr>
          <a:lstStyle/>
          <a:p>
            <a:r>
              <a:rPr lang="en-US" sz="4800" dirty="0"/>
              <a:t>Back by Popular Demand…</a:t>
            </a:r>
          </a:p>
        </p:txBody>
      </p:sp>
      <p:sp>
        <p:nvSpPr>
          <p:cNvPr id="4" name="Content Placeholder 3">
            <a:extLst>
              <a:ext uri="{FF2B5EF4-FFF2-40B4-BE49-F238E27FC236}">
                <a16:creationId xmlns:a16="http://schemas.microsoft.com/office/drawing/2014/main" id="{B20C1E08-E337-110E-DB8E-41BA4A3341A1}"/>
              </a:ext>
            </a:extLst>
          </p:cNvPr>
          <p:cNvSpPr>
            <a:spLocks noGrp="1"/>
          </p:cNvSpPr>
          <p:nvPr>
            <p:ph sz="quarter" idx="10"/>
          </p:nvPr>
        </p:nvSpPr>
        <p:spPr>
          <a:xfrm>
            <a:off x="914399" y="7541341"/>
            <a:ext cx="5879691" cy="45719"/>
          </a:xfrm>
        </p:spPr>
        <p:txBody>
          <a:bodyPr>
            <a:normAutofit fontScale="25000" lnSpcReduction="20000"/>
          </a:bodyPr>
          <a:lstStyle/>
          <a:p>
            <a:pPr algn="ctr"/>
            <a:endParaRPr lang="en-US" sz="6000" dirty="0"/>
          </a:p>
        </p:txBody>
      </p:sp>
      <p:sp>
        <p:nvSpPr>
          <p:cNvPr id="2" name="Slide Number Placeholder 1">
            <a:extLst>
              <a:ext uri="{FF2B5EF4-FFF2-40B4-BE49-F238E27FC236}">
                <a16:creationId xmlns:a16="http://schemas.microsoft.com/office/drawing/2014/main" id="{00255621-1D81-03E6-507B-CB20E070356A}"/>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54205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74D05E-8A36-8D9F-519E-DB514A69D886}"/>
              </a:ext>
            </a:extLst>
          </p:cNvPr>
          <p:cNvSpPr>
            <a:spLocks noGrp="1"/>
          </p:cNvSpPr>
          <p:nvPr>
            <p:ph type="title"/>
          </p:nvPr>
        </p:nvSpPr>
        <p:spPr>
          <a:xfrm>
            <a:off x="805758" y="380245"/>
            <a:ext cx="5181600" cy="1792587"/>
          </a:xfrm>
        </p:spPr>
        <p:txBody>
          <a:bodyPr>
            <a:normAutofit/>
          </a:bodyPr>
          <a:lstStyle/>
          <a:p>
            <a:r>
              <a:rPr lang="en-US" sz="4400" dirty="0"/>
              <a:t>Back by Popular Demand…</a:t>
            </a:r>
          </a:p>
        </p:txBody>
      </p:sp>
      <p:sp>
        <p:nvSpPr>
          <p:cNvPr id="4" name="Content Placeholder 3">
            <a:extLst>
              <a:ext uri="{FF2B5EF4-FFF2-40B4-BE49-F238E27FC236}">
                <a16:creationId xmlns:a16="http://schemas.microsoft.com/office/drawing/2014/main" id="{B20C1E08-E337-110E-DB8E-41BA4A3341A1}"/>
              </a:ext>
            </a:extLst>
          </p:cNvPr>
          <p:cNvSpPr>
            <a:spLocks noGrp="1"/>
          </p:cNvSpPr>
          <p:nvPr>
            <p:ph sz="quarter" idx="10"/>
          </p:nvPr>
        </p:nvSpPr>
        <p:spPr>
          <a:xfrm>
            <a:off x="324465" y="3028334"/>
            <a:ext cx="6031067" cy="2989007"/>
          </a:xfrm>
        </p:spPr>
        <p:txBody>
          <a:bodyPr>
            <a:noAutofit/>
          </a:bodyPr>
          <a:lstStyle/>
          <a:p>
            <a:pPr algn="ctr"/>
            <a:r>
              <a:rPr lang="en-US" sz="6600" dirty="0"/>
              <a:t>Legacy Housing University!</a:t>
            </a:r>
          </a:p>
        </p:txBody>
      </p:sp>
      <p:sp>
        <p:nvSpPr>
          <p:cNvPr id="2" name="Slide Number Placeholder 1">
            <a:extLst>
              <a:ext uri="{FF2B5EF4-FFF2-40B4-BE49-F238E27FC236}">
                <a16:creationId xmlns:a16="http://schemas.microsoft.com/office/drawing/2014/main" id="{00255621-1D81-03E6-507B-CB20E070356A}"/>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411089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FD5F-786B-1974-5F47-94CA02CFA6E5}"/>
              </a:ext>
            </a:extLst>
          </p:cNvPr>
          <p:cNvSpPr>
            <a:spLocks noGrp="1"/>
          </p:cNvSpPr>
          <p:nvPr>
            <p:ph type="title"/>
          </p:nvPr>
        </p:nvSpPr>
        <p:spPr>
          <a:xfrm>
            <a:off x="1219200" y="324466"/>
            <a:ext cx="5152102" cy="7384024"/>
          </a:xfrm>
        </p:spPr>
        <p:txBody>
          <a:bodyPr>
            <a:normAutofit fontScale="90000"/>
          </a:bodyPr>
          <a:lstStyle/>
          <a:p>
            <a:pPr marL="685800" indent="-685800">
              <a:buFont typeface="Wingdings" panose="05000000000000000000" pitchFamily="2" charset="2"/>
              <a:buChar char="q"/>
            </a:pP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goal: become legacy experts  </a:t>
            </a:r>
            <a:br>
              <a:rPr lang="en-US" sz="2000" dirty="0"/>
            </a:br>
            <a:br>
              <a:rPr lang="en-US" sz="3200" dirty="0"/>
            </a:br>
            <a:r>
              <a:rPr lang="en-US" sz="3200" dirty="0"/>
              <a:t> - new for 2025</a:t>
            </a:r>
            <a:br>
              <a:rPr lang="en-US" sz="3200" dirty="0"/>
            </a:br>
            <a:r>
              <a:rPr lang="en-US" sz="3200" dirty="0"/>
              <a:t> - Features</a:t>
            </a:r>
            <a:br>
              <a:rPr lang="en-US" sz="3200" dirty="0"/>
            </a:br>
            <a:r>
              <a:rPr lang="en-US" sz="3200" dirty="0"/>
              <a:t> - available options</a:t>
            </a:r>
            <a:br>
              <a:rPr lang="en-US" sz="3200" dirty="0"/>
            </a:br>
            <a:r>
              <a:rPr lang="en-US" sz="3200" dirty="0"/>
              <a:t> - design</a:t>
            </a:r>
            <a:br>
              <a:rPr lang="en-US" sz="3200" dirty="0"/>
            </a:br>
            <a:r>
              <a:rPr lang="en-US" sz="3200" dirty="0"/>
              <a:t> - engineering</a:t>
            </a:r>
            <a:br>
              <a:rPr lang="en-US" sz="3200" dirty="0"/>
            </a:br>
            <a:r>
              <a:rPr lang="en-US" sz="3200" dirty="0"/>
              <a:t> - construction</a:t>
            </a:r>
            <a:br>
              <a:rPr lang="en-US" sz="3200" dirty="0"/>
            </a:br>
            <a:r>
              <a:rPr lang="en-US" sz="3200" dirty="0"/>
              <a:t> - materials</a:t>
            </a:r>
            <a:br>
              <a:rPr lang="en-US" sz="3200" dirty="0"/>
            </a:br>
            <a:r>
              <a:rPr lang="en-US" sz="3200" dirty="0"/>
              <a:t> - mfg. process</a:t>
            </a:r>
            <a:br>
              <a:rPr lang="en-US" sz="3200" dirty="0"/>
            </a:br>
            <a:r>
              <a:rPr lang="en-US" sz="3200" dirty="0"/>
              <a:t> - product quality</a:t>
            </a:r>
            <a:br>
              <a:rPr lang="en-US" sz="3200" dirty="0"/>
            </a:br>
            <a:br>
              <a:rPr lang="en-US" sz="3200" dirty="0"/>
            </a:br>
            <a:br>
              <a:rPr lang="en-US" sz="3200" dirty="0"/>
            </a:br>
            <a:endParaRPr lang="en-US" dirty="0"/>
          </a:p>
        </p:txBody>
      </p:sp>
      <p:pic>
        <p:nvPicPr>
          <p:cNvPr id="14" name="Picture Placeholder 13" descr="A person looking at a piece of paper">
            <a:extLst>
              <a:ext uri="{FF2B5EF4-FFF2-40B4-BE49-F238E27FC236}">
                <a16:creationId xmlns:a16="http://schemas.microsoft.com/office/drawing/2014/main" id="{F28819F3-7D3B-EB42-24FD-3C0BBC5963B5}"/>
              </a:ext>
            </a:extLst>
          </p:cNvPr>
          <p:cNvPicPr>
            <a:picLocks noGrp="1" noChangeAspect="1"/>
          </p:cNvPicPr>
          <p:nvPr>
            <p:ph type="pic" sz="quarter" idx="10"/>
          </p:nvPr>
        </p:nvPicPr>
        <p:blipFill>
          <a:blip r:embed="rId3"/>
          <a:srcRect t="119" b="119"/>
          <a:stretch/>
        </p:blipFill>
        <p:spPr>
          <a:xfrm>
            <a:off x="6096000" y="-10160"/>
            <a:ext cx="6116320" cy="6868160"/>
          </a:xfrm>
        </p:spPr>
      </p:pic>
      <p:sp>
        <p:nvSpPr>
          <p:cNvPr id="3" name="Rectangle 1">
            <a:extLst>
              <a:ext uri="{FF2B5EF4-FFF2-40B4-BE49-F238E27FC236}">
                <a16:creationId xmlns:a16="http://schemas.microsoft.com/office/drawing/2014/main" id="{6EB591FE-AB24-FBAE-F5B5-EB9E115B50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BD7F27BC-0E5E-9724-8E8D-291686748DC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Placeholder 13" descr="A person looking at a piece of paper">
            <a:extLst>
              <a:ext uri="{FF2B5EF4-FFF2-40B4-BE49-F238E27FC236}">
                <a16:creationId xmlns:a16="http://schemas.microsoft.com/office/drawing/2014/main" id="{48FE5B0B-16F2-67B1-2B06-B0DC2D6B5C20}"/>
              </a:ext>
            </a:extLst>
          </p:cNvPr>
          <p:cNvPicPr>
            <a:picLocks noChangeAspect="1"/>
          </p:cNvPicPr>
          <p:nvPr/>
        </p:nvPicPr>
        <p:blipFill>
          <a:blip r:embed="rId3"/>
          <a:srcRect t="119" b="119"/>
          <a:stretch/>
        </p:blipFill>
        <p:spPr>
          <a:xfrm>
            <a:off x="5978012" y="0"/>
            <a:ext cx="6234307" cy="6868160"/>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 fmla="*/ 0 w 6116320"/>
              <a:gd name="connsiteY0" fmla="*/ 0 h 6880225"/>
              <a:gd name="connsiteX1" fmla="*/ 6116320 w 6116320"/>
              <a:gd name="connsiteY1" fmla="*/ 0 h 6880225"/>
              <a:gd name="connsiteX2" fmla="*/ 6116320 w 6116320"/>
              <a:gd name="connsiteY2" fmla="*/ 6880225 h 6880225"/>
              <a:gd name="connsiteX3" fmla="*/ 2052320 w 6116320"/>
              <a:gd name="connsiteY3" fmla="*/ 6880225 h 6880225"/>
              <a:gd name="connsiteX4" fmla="*/ 0 w 611632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6320" h="6880225">
                <a:moveTo>
                  <a:pt x="0" y="0"/>
                </a:moveTo>
                <a:lnTo>
                  <a:pt x="6116320" y="0"/>
                </a:lnTo>
                <a:lnTo>
                  <a:pt x="6116320" y="6880225"/>
                </a:lnTo>
                <a:lnTo>
                  <a:pt x="2052320" y="6880225"/>
                </a:lnTo>
                <a:lnTo>
                  <a:pt x="0" y="0"/>
                </a:lnTo>
                <a:close/>
              </a:path>
            </a:pathLst>
          </a:custGeom>
        </p:spPr>
      </p:pic>
      <p:sp>
        <p:nvSpPr>
          <p:cNvPr id="6" name="Rectangle 1">
            <a:extLst>
              <a:ext uri="{FF2B5EF4-FFF2-40B4-BE49-F238E27FC236}">
                <a16:creationId xmlns:a16="http://schemas.microsoft.com/office/drawing/2014/main" id="{63BEB3C2-C8B4-B6AA-8968-FD615F0D8C8A}"/>
              </a:ext>
            </a:extLst>
          </p:cNvPr>
          <p:cNvSpPr>
            <a:spLocks noChangeArrowheads="1"/>
          </p:cNvSpPr>
          <p:nvPr/>
        </p:nvSpPr>
        <p:spPr bwMode="auto">
          <a:xfrm>
            <a:off x="-117987" y="10160"/>
            <a:ext cx="124271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630EEBBA-6743-0A63-67DE-6CAFD10A2DFF}"/>
              </a:ext>
            </a:extLst>
          </p:cNvPr>
          <p:cNvSpPr>
            <a:spLocks noChangeArrowheads="1"/>
          </p:cNvSpPr>
          <p:nvPr/>
        </p:nvSpPr>
        <p:spPr bwMode="auto">
          <a:xfrm>
            <a:off x="34413" y="162560"/>
            <a:ext cx="1242719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Placeholder 13" descr="A person looking at a piece of paper">
            <a:extLst>
              <a:ext uri="{FF2B5EF4-FFF2-40B4-BE49-F238E27FC236}">
                <a16:creationId xmlns:a16="http://schemas.microsoft.com/office/drawing/2014/main" id="{C5D31890-FE72-815A-DEB1-812164EBBFB5}"/>
              </a:ext>
            </a:extLst>
          </p:cNvPr>
          <p:cNvPicPr>
            <a:picLocks noChangeAspect="1"/>
          </p:cNvPicPr>
          <p:nvPr/>
        </p:nvPicPr>
        <p:blipFill>
          <a:blip r:embed="rId3"/>
          <a:srcRect t="119" b="119"/>
          <a:stretch/>
        </p:blipFill>
        <p:spPr>
          <a:xfrm>
            <a:off x="5978011" y="0"/>
            <a:ext cx="6234309" cy="6868160"/>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 fmla="*/ 0 w 6116320"/>
              <a:gd name="connsiteY0" fmla="*/ 0 h 6880225"/>
              <a:gd name="connsiteX1" fmla="*/ 6116320 w 6116320"/>
              <a:gd name="connsiteY1" fmla="*/ 0 h 6880225"/>
              <a:gd name="connsiteX2" fmla="*/ 6116320 w 6116320"/>
              <a:gd name="connsiteY2" fmla="*/ 6880225 h 6880225"/>
              <a:gd name="connsiteX3" fmla="*/ 2052320 w 6116320"/>
              <a:gd name="connsiteY3" fmla="*/ 6880225 h 6880225"/>
              <a:gd name="connsiteX4" fmla="*/ 0 w 611632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6320" h="6880225">
                <a:moveTo>
                  <a:pt x="0" y="0"/>
                </a:moveTo>
                <a:lnTo>
                  <a:pt x="6116320" y="0"/>
                </a:lnTo>
                <a:lnTo>
                  <a:pt x="6116320" y="6880225"/>
                </a:lnTo>
                <a:lnTo>
                  <a:pt x="2052320" y="6880225"/>
                </a:lnTo>
                <a:lnTo>
                  <a:pt x="0" y="0"/>
                </a:lnTo>
                <a:close/>
              </a:path>
            </a:pathLst>
          </a:custGeom>
        </p:spPr>
      </p:pic>
      <p:sp>
        <p:nvSpPr>
          <p:cNvPr id="9" name="Rectangle 1">
            <a:extLst>
              <a:ext uri="{FF2B5EF4-FFF2-40B4-BE49-F238E27FC236}">
                <a16:creationId xmlns:a16="http://schemas.microsoft.com/office/drawing/2014/main" id="{010A5773-9575-D459-F495-FCE4FE5586D9}"/>
              </a:ext>
            </a:extLst>
          </p:cNvPr>
          <p:cNvSpPr>
            <a:spLocks noChangeArrowheads="1"/>
          </p:cNvSpPr>
          <p:nvPr/>
        </p:nvSpPr>
        <p:spPr bwMode="auto">
          <a:xfrm>
            <a:off x="-117990" y="10160"/>
            <a:ext cx="124271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F7C4EF00-64E1-B504-7B62-4144F1914B61}"/>
              </a:ext>
            </a:extLst>
          </p:cNvPr>
          <p:cNvSpPr>
            <a:spLocks noChangeArrowheads="1"/>
          </p:cNvSpPr>
          <p:nvPr/>
        </p:nvSpPr>
        <p:spPr bwMode="auto">
          <a:xfrm>
            <a:off x="34410" y="162560"/>
            <a:ext cx="124271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Placeholder 13" descr="A person looking at a piece of paper">
            <a:extLst>
              <a:ext uri="{FF2B5EF4-FFF2-40B4-BE49-F238E27FC236}">
                <a16:creationId xmlns:a16="http://schemas.microsoft.com/office/drawing/2014/main" id="{779B2FE4-8CA8-2B2B-A798-53EBA4B206E2}"/>
              </a:ext>
            </a:extLst>
          </p:cNvPr>
          <p:cNvPicPr>
            <a:picLocks noChangeAspect="1"/>
          </p:cNvPicPr>
          <p:nvPr/>
        </p:nvPicPr>
        <p:blipFill>
          <a:blip r:embed="rId3"/>
          <a:srcRect t="119" b="119"/>
          <a:stretch/>
        </p:blipFill>
        <p:spPr>
          <a:xfrm>
            <a:off x="5923278" y="10160"/>
            <a:ext cx="6234309" cy="6868160"/>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 fmla="*/ 0 w 6116320"/>
              <a:gd name="connsiteY0" fmla="*/ 0 h 6880225"/>
              <a:gd name="connsiteX1" fmla="*/ 6116320 w 6116320"/>
              <a:gd name="connsiteY1" fmla="*/ 0 h 6880225"/>
              <a:gd name="connsiteX2" fmla="*/ 6116320 w 6116320"/>
              <a:gd name="connsiteY2" fmla="*/ 6880225 h 6880225"/>
              <a:gd name="connsiteX3" fmla="*/ 2052320 w 6116320"/>
              <a:gd name="connsiteY3" fmla="*/ 6880225 h 6880225"/>
              <a:gd name="connsiteX4" fmla="*/ 0 w 611632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6320" h="6880225">
                <a:moveTo>
                  <a:pt x="0" y="0"/>
                </a:moveTo>
                <a:lnTo>
                  <a:pt x="6116320" y="0"/>
                </a:lnTo>
                <a:lnTo>
                  <a:pt x="6116320" y="6880225"/>
                </a:lnTo>
                <a:lnTo>
                  <a:pt x="2052320" y="6880225"/>
                </a:lnTo>
                <a:lnTo>
                  <a:pt x="0" y="0"/>
                </a:lnTo>
                <a:close/>
              </a:path>
            </a:pathLst>
          </a:custGeom>
        </p:spPr>
      </p:pic>
      <p:sp>
        <p:nvSpPr>
          <p:cNvPr id="12" name="Rectangle 1">
            <a:extLst>
              <a:ext uri="{FF2B5EF4-FFF2-40B4-BE49-F238E27FC236}">
                <a16:creationId xmlns:a16="http://schemas.microsoft.com/office/drawing/2014/main" id="{302ACF9D-FC63-51BE-4A75-66CD01773395}"/>
              </a:ext>
            </a:extLst>
          </p:cNvPr>
          <p:cNvSpPr>
            <a:spLocks noChangeArrowheads="1"/>
          </p:cNvSpPr>
          <p:nvPr/>
        </p:nvSpPr>
        <p:spPr bwMode="auto">
          <a:xfrm>
            <a:off x="-172723" y="20320"/>
            <a:ext cx="124271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1AD8621B-CA9F-2F75-B38E-4176F80942EA}"/>
              </a:ext>
            </a:extLst>
          </p:cNvPr>
          <p:cNvSpPr>
            <a:spLocks noChangeArrowheads="1"/>
          </p:cNvSpPr>
          <p:nvPr/>
        </p:nvSpPr>
        <p:spPr bwMode="auto">
          <a:xfrm>
            <a:off x="-20323" y="172720"/>
            <a:ext cx="124271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5" name="Picture Placeholder 13" descr="A person looking at a piece of paper">
            <a:extLst>
              <a:ext uri="{FF2B5EF4-FFF2-40B4-BE49-F238E27FC236}">
                <a16:creationId xmlns:a16="http://schemas.microsoft.com/office/drawing/2014/main" id="{865E80A2-90A2-762E-584A-CEE6519577B1}"/>
              </a:ext>
            </a:extLst>
          </p:cNvPr>
          <p:cNvPicPr>
            <a:picLocks noChangeAspect="1"/>
          </p:cNvPicPr>
          <p:nvPr/>
        </p:nvPicPr>
        <p:blipFill>
          <a:blip r:embed="rId3"/>
          <a:srcRect t="119" b="119"/>
          <a:stretch/>
        </p:blipFill>
        <p:spPr>
          <a:xfrm>
            <a:off x="5908793" y="10159"/>
            <a:ext cx="6206643" cy="6837681"/>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 fmla="*/ 0 w 6116320"/>
              <a:gd name="connsiteY0" fmla="*/ 0 h 6880225"/>
              <a:gd name="connsiteX1" fmla="*/ 6116320 w 6116320"/>
              <a:gd name="connsiteY1" fmla="*/ 0 h 6880225"/>
              <a:gd name="connsiteX2" fmla="*/ 6116320 w 6116320"/>
              <a:gd name="connsiteY2" fmla="*/ 6880225 h 6880225"/>
              <a:gd name="connsiteX3" fmla="*/ 2052320 w 6116320"/>
              <a:gd name="connsiteY3" fmla="*/ 6880225 h 6880225"/>
              <a:gd name="connsiteX4" fmla="*/ 0 w 611632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6320" h="6880225">
                <a:moveTo>
                  <a:pt x="0" y="0"/>
                </a:moveTo>
                <a:lnTo>
                  <a:pt x="6116320" y="0"/>
                </a:lnTo>
                <a:lnTo>
                  <a:pt x="6116320" y="6880225"/>
                </a:lnTo>
                <a:lnTo>
                  <a:pt x="2052320" y="6880225"/>
                </a:lnTo>
                <a:lnTo>
                  <a:pt x="0" y="0"/>
                </a:lnTo>
                <a:close/>
              </a:path>
            </a:pathLst>
          </a:custGeom>
        </p:spPr>
      </p:pic>
    </p:spTree>
    <p:extLst>
      <p:ext uri="{BB962C8B-B14F-4D97-AF65-F5344CB8AC3E}">
        <p14:creationId xmlns:p14="http://schemas.microsoft.com/office/powerpoint/2010/main" val="429374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4F0B-A6EB-861C-1C34-CAA9BDE47858}"/>
              </a:ext>
            </a:extLst>
          </p:cNvPr>
          <p:cNvSpPr>
            <a:spLocks noGrp="1"/>
          </p:cNvSpPr>
          <p:nvPr>
            <p:ph type="title"/>
          </p:nvPr>
        </p:nvSpPr>
        <p:spPr>
          <a:xfrm>
            <a:off x="914399" y="365125"/>
            <a:ext cx="7273637" cy="913169"/>
          </a:xfrm>
        </p:spPr>
        <p:txBody>
          <a:bodyPr>
            <a:normAutofit fontScale="90000"/>
          </a:bodyPr>
          <a:lstStyle/>
          <a:p>
            <a:pPr algn="ctr"/>
            <a:r>
              <a:rPr lang="en-US" sz="4400" dirty="0"/>
              <a:t>Additional university training</a:t>
            </a:r>
          </a:p>
        </p:txBody>
      </p:sp>
      <p:sp>
        <p:nvSpPr>
          <p:cNvPr id="3" name="Content Placeholder 2">
            <a:extLst>
              <a:ext uri="{FF2B5EF4-FFF2-40B4-BE49-F238E27FC236}">
                <a16:creationId xmlns:a16="http://schemas.microsoft.com/office/drawing/2014/main" id="{59F97739-E0DF-24F3-7886-013A799A52C3}"/>
              </a:ext>
            </a:extLst>
          </p:cNvPr>
          <p:cNvSpPr>
            <a:spLocks noGrp="1"/>
          </p:cNvSpPr>
          <p:nvPr>
            <p:ph sz="quarter" idx="10"/>
          </p:nvPr>
        </p:nvSpPr>
        <p:spPr>
          <a:xfrm>
            <a:off x="914399" y="1847461"/>
            <a:ext cx="7273638" cy="4319659"/>
          </a:xfrm>
        </p:spPr>
        <p:txBody>
          <a:bodyPr/>
          <a:lstStyle/>
          <a:p>
            <a:pPr marL="228600" indent="-228600">
              <a:spcBef>
                <a:spcPts val="0"/>
              </a:spcBef>
              <a:spcAft>
                <a:spcPts val="1200"/>
              </a:spcAft>
              <a:buFont typeface="Arial" panose="020B0604020202020204" pitchFamily="34" charset="0"/>
              <a:buChar char="•"/>
            </a:pPr>
            <a:endParaRPr lang="en-US" sz="2000" cap="none" dirty="0">
              <a:cs typeface="Calibri"/>
            </a:endParaRPr>
          </a:p>
          <a:p>
            <a:pPr marL="228600" indent="-228600">
              <a:spcBef>
                <a:spcPts val="0"/>
              </a:spcBef>
              <a:spcAft>
                <a:spcPts val="1200"/>
              </a:spcAft>
              <a:buFont typeface="Arial" panose="020B0604020202020204" pitchFamily="34" charset="0"/>
              <a:buChar char="•"/>
            </a:pPr>
            <a:r>
              <a:rPr lang="en-US" sz="3600" dirty="0">
                <a:cs typeface="Calibri"/>
              </a:rPr>
              <a:t>RETAIL FINANCING</a:t>
            </a:r>
          </a:p>
          <a:p>
            <a:pPr marL="228600" indent="-228600">
              <a:spcBef>
                <a:spcPts val="0"/>
              </a:spcBef>
              <a:spcAft>
                <a:spcPts val="1200"/>
              </a:spcAft>
              <a:buFont typeface="Arial" panose="020B0604020202020204" pitchFamily="34" charset="0"/>
              <a:buChar char="•"/>
            </a:pPr>
            <a:r>
              <a:rPr lang="en-US" sz="3600" dirty="0">
                <a:cs typeface="Calibri"/>
              </a:rPr>
              <a:t>SOCIAL MEDIA MARKETING</a:t>
            </a:r>
          </a:p>
          <a:p>
            <a:pPr marL="228600" indent="-228600">
              <a:spcBef>
                <a:spcPts val="0"/>
              </a:spcBef>
              <a:spcAft>
                <a:spcPts val="1200"/>
              </a:spcAft>
              <a:buFont typeface="Arial" panose="020B0604020202020204" pitchFamily="34" charset="0"/>
              <a:buChar char="•"/>
            </a:pPr>
            <a:r>
              <a:rPr lang="en-US" sz="3600" cap="none" dirty="0">
                <a:cs typeface="Calibri"/>
              </a:rPr>
              <a:t>LEGACY ORDERING PROCESS</a:t>
            </a:r>
          </a:p>
          <a:p>
            <a:pPr marL="228600" indent="-228600">
              <a:spcBef>
                <a:spcPts val="0"/>
              </a:spcBef>
              <a:spcAft>
                <a:spcPts val="1200"/>
              </a:spcAft>
              <a:buFont typeface="Arial" panose="020B0604020202020204" pitchFamily="34" charset="0"/>
              <a:buChar char="•"/>
            </a:pPr>
            <a:r>
              <a:rPr lang="en-US" sz="3600" dirty="0">
                <a:cs typeface="Calibri"/>
              </a:rPr>
              <a:t>SERVICE OVERVIEW</a:t>
            </a:r>
          </a:p>
          <a:p>
            <a:pPr marL="228600" indent="-228600">
              <a:spcBef>
                <a:spcPts val="0"/>
              </a:spcBef>
              <a:spcAft>
                <a:spcPts val="1200"/>
              </a:spcAft>
              <a:buFont typeface="Arial" panose="020B0604020202020204" pitchFamily="34" charset="0"/>
              <a:buChar char="•"/>
            </a:pPr>
            <a:r>
              <a:rPr lang="en-US" sz="3600" cap="none" dirty="0">
                <a:cs typeface="Calibri"/>
              </a:rPr>
              <a:t>FUNCTIONALITY AND DURABILITY</a:t>
            </a:r>
          </a:p>
          <a:p>
            <a:pPr marL="0" indent="0">
              <a:spcBef>
                <a:spcPts val="0"/>
              </a:spcBef>
              <a:spcAft>
                <a:spcPts val="1200"/>
              </a:spcAft>
              <a:buNone/>
            </a:pPr>
            <a:endParaRPr lang="en-US" sz="3600" cap="none" dirty="0">
              <a:cs typeface="Calibri"/>
            </a:endParaRPr>
          </a:p>
        </p:txBody>
      </p:sp>
      <p:sp>
        <p:nvSpPr>
          <p:cNvPr id="4" name="Slide Number Placeholder 3">
            <a:extLst>
              <a:ext uri="{FF2B5EF4-FFF2-40B4-BE49-F238E27FC236}">
                <a16:creationId xmlns:a16="http://schemas.microsoft.com/office/drawing/2014/main" id="{6FE0D061-7327-A55C-AF6A-A95C24DD8B72}"/>
              </a:ext>
            </a:extLst>
          </p:cNvPr>
          <p:cNvSpPr>
            <a:spLocks noGrp="1"/>
          </p:cNvSpPr>
          <p:nvPr>
            <p:ph type="sldNum" sz="quarter" idx="4"/>
          </p:nvPr>
        </p:nvSpPr>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41200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7B52831-0916-294C-0ACB-9774B9805D9B}"/>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151" r="18577"/>
          <a:stretch/>
        </p:blipFill>
        <p:spPr>
          <a:xfrm flipH="1">
            <a:off x="-65314" y="0"/>
            <a:ext cx="5181600" cy="6858000"/>
          </a:xfrm>
          <a:prstGeom prst="rect">
            <a:avLst/>
          </a:prstGeom>
        </p:spPr>
      </p:pic>
      <p:sp>
        <p:nvSpPr>
          <p:cNvPr id="7" name="Title 6">
            <a:extLst>
              <a:ext uri="{FF2B5EF4-FFF2-40B4-BE49-F238E27FC236}">
                <a16:creationId xmlns:a16="http://schemas.microsoft.com/office/drawing/2014/main" id="{E82E216E-9EE0-9D3F-D692-083F575A3D04}"/>
              </a:ext>
            </a:extLst>
          </p:cNvPr>
          <p:cNvSpPr>
            <a:spLocks noGrp="1"/>
          </p:cNvSpPr>
          <p:nvPr>
            <p:ph type="title"/>
          </p:nvPr>
        </p:nvSpPr>
        <p:spPr>
          <a:xfrm>
            <a:off x="6091515" y="374090"/>
            <a:ext cx="5057104" cy="1398726"/>
          </a:xfrm>
        </p:spPr>
        <p:txBody>
          <a:bodyPr>
            <a:noAutofit/>
          </a:bodyPr>
          <a:lstStyle/>
          <a:p>
            <a:pPr algn="ctr"/>
            <a:r>
              <a:rPr lang="en-US" sz="5400" dirty="0"/>
              <a:t>RETAIL SALES TRAINING</a:t>
            </a:r>
          </a:p>
        </p:txBody>
      </p:sp>
      <p:sp>
        <p:nvSpPr>
          <p:cNvPr id="10" name="Content Placeholder 9">
            <a:extLst>
              <a:ext uri="{FF2B5EF4-FFF2-40B4-BE49-F238E27FC236}">
                <a16:creationId xmlns:a16="http://schemas.microsoft.com/office/drawing/2014/main" id="{1F398FDD-E639-CF6A-B875-443655F2B31B}"/>
              </a:ext>
            </a:extLst>
          </p:cNvPr>
          <p:cNvSpPr>
            <a:spLocks noGrp="1"/>
          </p:cNvSpPr>
          <p:nvPr>
            <p:ph idx="1"/>
          </p:nvPr>
        </p:nvSpPr>
        <p:spPr>
          <a:xfrm>
            <a:off x="5187820" y="1996751"/>
            <a:ext cx="6335486" cy="3956181"/>
          </a:xfrm>
        </p:spPr>
        <p:txBody>
          <a:bodyPr>
            <a:normAutofit/>
          </a:bodyPr>
          <a:lstStyle/>
          <a:p>
            <a:endParaRPr lang="en-US" sz="2800" dirty="0"/>
          </a:p>
          <a:p>
            <a:pPr marL="457200" indent="-457200">
              <a:lnSpc>
                <a:spcPct val="150000"/>
              </a:lnSpc>
              <a:buFont typeface="Courier New" panose="02070309020205020404" pitchFamily="49" charset="0"/>
              <a:buChar char="o"/>
            </a:pPr>
            <a:r>
              <a:rPr lang="en-US" sz="2800" dirty="0"/>
              <a:t>2-3 DAY TRAINING WORKSHOP</a:t>
            </a:r>
          </a:p>
          <a:p>
            <a:pPr marL="457200" indent="-457200">
              <a:lnSpc>
                <a:spcPct val="150000"/>
              </a:lnSpc>
              <a:buFont typeface="Courier New" panose="02070309020205020404" pitchFamily="49" charset="0"/>
              <a:buChar char="o"/>
            </a:pPr>
            <a:r>
              <a:rPr lang="en-US" sz="2800" dirty="0"/>
              <a:t>INCREASE SALES PERFORORMANCE</a:t>
            </a:r>
          </a:p>
          <a:p>
            <a:pPr marL="457200" indent="-457200">
              <a:lnSpc>
                <a:spcPct val="150000"/>
              </a:lnSpc>
              <a:buFont typeface="Courier New" panose="02070309020205020404" pitchFamily="49" charset="0"/>
              <a:buChar char="o"/>
            </a:pPr>
            <a:r>
              <a:rPr lang="en-US" sz="2800" dirty="0"/>
              <a:t>REDUCE TURNOVER</a:t>
            </a:r>
          </a:p>
          <a:p>
            <a:pPr marL="457200" indent="-457200">
              <a:lnSpc>
                <a:spcPct val="150000"/>
              </a:lnSpc>
              <a:buFont typeface="Courier New" panose="02070309020205020404" pitchFamily="49" charset="0"/>
              <a:buChar char="o"/>
            </a:pPr>
            <a:r>
              <a:rPr lang="en-US" sz="2800" dirty="0"/>
              <a:t>BUILD EFFORT AND ORGANIZATION</a:t>
            </a:r>
          </a:p>
          <a:p>
            <a:pPr marL="457200" indent="-457200">
              <a:lnSpc>
                <a:spcPct val="150000"/>
              </a:lnSpc>
              <a:buFont typeface="Courier New" panose="02070309020205020404" pitchFamily="49" charset="0"/>
              <a:buChar char="o"/>
            </a:pPr>
            <a:r>
              <a:rPr lang="en-US" sz="2800" dirty="0"/>
              <a:t> HEAD OFF BAD HABITS</a:t>
            </a:r>
          </a:p>
          <a:p>
            <a:endParaRPr lang="en-US" sz="2800" dirty="0"/>
          </a:p>
          <a:p>
            <a:endParaRPr lang="en-US" sz="2800" dirty="0"/>
          </a:p>
        </p:txBody>
      </p:sp>
    </p:spTree>
    <p:extLst>
      <p:ext uri="{BB962C8B-B14F-4D97-AF65-F5344CB8AC3E}">
        <p14:creationId xmlns:p14="http://schemas.microsoft.com/office/powerpoint/2010/main" val="76993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6DBB-D0DC-05D4-788C-E10EEF6B4A91}"/>
              </a:ext>
            </a:extLst>
          </p:cNvPr>
          <p:cNvSpPr>
            <a:spLocks noGrp="1"/>
          </p:cNvSpPr>
          <p:nvPr>
            <p:ph type="title"/>
          </p:nvPr>
        </p:nvSpPr>
        <p:spPr>
          <a:xfrm>
            <a:off x="891990" y="434225"/>
            <a:ext cx="9524998" cy="1499627"/>
          </a:xfrm>
        </p:spPr>
        <p:txBody>
          <a:bodyPr>
            <a:normAutofit/>
          </a:bodyPr>
          <a:lstStyle/>
          <a:p>
            <a:r>
              <a:rPr lang="en-US" sz="6600" dirty="0"/>
              <a:t>HABITS…</a:t>
            </a:r>
          </a:p>
        </p:txBody>
      </p:sp>
      <p:sp>
        <p:nvSpPr>
          <p:cNvPr id="3" name="Content Placeholder 2">
            <a:extLst>
              <a:ext uri="{FF2B5EF4-FFF2-40B4-BE49-F238E27FC236}">
                <a16:creationId xmlns:a16="http://schemas.microsoft.com/office/drawing/2014/main" id="{F0E41F64-E350-1F21-8A57-E740F48F3132}"/>
              </a:ext>
            </a:extLst>
          </p:cNvPr>
          <p:cNvSpPr>
            <a:spLocks noGrp="1"/>
          </p:cNvSpPr>
          <p:nvPr>
            <p:ph sz="quarter" idx="10"/>
          </p:nvPr>
        </p:nvSpPr>
        <p:spPr>
          <a:xfrm>
            <a:off x="914399" y="1933852"/>
            <a:ext cx="6257366" cy="4608616"/>
          </a:xfrm>
        </p:spPr>
        <p:txBody>
          <a:bodyPr>
            <a:normAutofit lnSpcReduction="10000"/>
          </a:bodyPr>
          <a:lstStyle/>
          <a:p>
            <a:r>
              <a:rPr lang="en-US" sz="3500" dirty="0"/>
              <a:t>1940 National Association of Life Underwriters - Albert Gray</a:t>
            </a:r>
          </a:p>
          <a:p>
            <a:r>
              <a:rPr lang="en-US" sz="3500" dirty="0"/>
              <a:t> </a:t>
            </a:r>
          </a:p>
          <a:p>
            <a:r>
              <a:rPr lang="en-US" sz="3200" dirty="0"/>
              <a:t>“The </a:t>
            </a:r>
            <a:r>
              <a:rPr lang="en-US" sz="3200" b="1" dirty="0"/>
              <a:t>common denominator of success</a:t>
            </a:r>
            <a:r>
              <a:rPr lang="en-US" sz="3200" dirty="0"/>
              <a:t> --- the secret of success of every person who has ever been successful --- lies in the fact that they formed the habit of doing things that failures don’t like to do.”</a:t>
            </a:r>
          </a:p>
          <a:p>
            <a:endParaRPr lang="en-US" dirty="0"/>
          </a:p>
        </p:txBody>
      </p:sp>
      <p:sp>
        <p:nvSpPr>
          <p:cNvPr id="4" name="Content Placeholder 3">
            <a:extLst>
              <a:ext uri="{FF2B5EF4-FFF2-40B4-BE49-F238E27FC236}">
                <a16:creationId xmlns:a16="http://schemas.microsoft.com/office/drawing/2014/main" id="{3735AC68-D86C-E73B-5402-F22C9F54DC0C}"/>
              </a:ext>
            </a:extLst>
          </p:cNvPr>
          <p:cNvSpPr>
            <a:spLocks noGrp="1"/>
          </p:cNvSpPr>
          <p:nvPr>
            <p:ph sz="quarter" idx="11"/>
          </p:nvPr>
        </p:nvSpPr>
        <p:spPr>
          <a:xfrm>
            <a:off x="7967475" y="2018119"/>
            <a:ext cx="2449514" cy="3931919"/>
          </a:xfrm>
        </p:spPr>
        <p:txBody>
          <a:bodyPr/>
          <a:lstStyle/>
          <a:p>
            <a:endParaRPr lang="en-US" dirty="0"/>
          </a:p>
        </p:txBody>
      </p:sp>
      <p:sp>
        <p:nvSpPr>
          <p:cNvPr id="5" name="Slide Number Placeholder 4">
            <a:extLst>
              <a:ext uri="{FF2B5EF4-FFF2-40B4-BE49-F238E27FC236}">
                <a16:creationId xmlns:a16="http://schemas.microsoft.com/office/drawing/2014/main" id="{C99D2502-F7A7-039F-01A0-59462ADFF659}"/>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7</a:t>
            </a:fld>
            <a:endParaRPr lang="en-US" dirty="0"/>
          </a:p>
        </p:txBody>
      </p:sp>
    </p:spTree>
    <p:extLst>
      <p:ext uri="{BB962C8B-B14F-4D97-AF65-F5344CB8AC3E}">
        <p14:creationId xmlns:p14="http://schemas.microsoft.com/office/powerpoint/2010/main" val="239840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74D05E-8A36-8D9F-519E-DB514A69D886}"/>
              </a:ext>
            </a:extLst>
          </p:cNvPr>
          <p:cNvSpPr>
            <a:spLocks noGrp="1"/>
          </p:cNvSpPr>
          <p:nvPr>
            <p:ph type="title"/>
          </p:nvPr>
        </p:nvSpPr>
        <p:spPr>
          <a:xfrm>
            <a:off x="805758" y="139959"/>
            <a:ext cx="5988332" cy="6402509"/>
          </a:xfrm>
        </p:spPr>
        <p:txBody>
          <a:bodyPr>
            <a:normAutofit fontScale="90000"/>
          </a:bodyPr>
          <a:lstStyle/>
          <a:p>
            <a:pPr marL="685800" indent="-685800">
              <a:lnSpc>
                <a:spcPct val="100000"/>
              </a:lnSpc>
              <a:buFont typeface="Wingdings" panose="05000000000000000000" pitchFamily="2" charset="2"/>
              <a:buChar char="§"/>
            </a:pPr>
            <a:br>
              <a:rPr lang="en-US" sz="4800" dirty="0"/>
            </a:br>
            <a:br>
              <a:rPr lang="en-US" sz="4800" dirty="0"/>
            </a:br>
            <a:br>
              <a:rPr lang="en-US" sz="4800" dirty="0"/>
            </a:br>
            <a:br>
              <a:rPr lang="en-US" sz="4800" dirty="0"/>
            </a:br>
            <a:r>
              <a:rPr lang="en-US" sz="4800" dirty="0"/>
              <a:t>everyday habits of pros…</a:t>
            </a:r>
            <a:br>
              <a:rPr lang="en-US" sz="2800" dirty="0"/>
            </a:br>
            <a:r>
              <a:rPr lang="en-US" sz="2800" dirty="0"/>
              <a:t>-HAVE A PLAN FOR THE DAY</a:t>
            </a:r>
            <a:br>
              <a:rPr lang="en-US" sz="2800" dirty="0"/>
            </a:br>
            <a:r>
              <a:rPr lang="en-US" sz="2800" dirty="0"/>
              <a:t>-prospecting</a:t>
            </a:r>
            <a:br>
              <a:rPr lang="en-US" sz="2800" dirty="0"/>
            </a:br>
            <a:r>
              <a:rPr lang="en-US" sz="2800" dirty="0"/>
              <a:t>-appointments</a:t>
            </a:r>
            <a:br>
              <a:rPr lang="en-US" sz="2800" dirty="0"/>
            </a:br>
            <a:r>
              <a:rPr lang="en-US" sz="2800" dirty="0"/>
              <a:t>-fully prepared </a:t>
            </a:r>
            <a:r>
              <a:rPr lang="en-US" sz="2800" dirty="0" err="1"/>
              <a:t>foR</a:t>
            </a:r>
            <a:r>
              <a:rPr lang="en-US" sz="2800" dirty="0"/>
              <a:t> the appt.</a:t>
            </a:r>
            <a:br>
              <a:rPr lang="en-US" sz="2800" dirty="0"/>
            </a:br>
            <a:r>
              <a:rPr lang="en-US" sz="2800" dirty="0"/>
              <a:t>-extensive interview</a:t>
            </a:r>
            <a:br>
              <a:rPr lang="en-US" sz="2800" dirty="0"/>
            </a:br>
            <a:r>
              <a:rPr lang="en-US" sz="2800" dirty="0"/>
              <a:t>-build trust and confidence</a:t>
            </a:r>
            <a:br>
              <a:rPr lang="en-US" sz="2800" dirty="0"/>
            </a:br>
            <a:r>
              <a:rPr lang="en-US" sz="2800" dirty="0"/>
              <a:t>-develop genuine rapport</a:t>
            </a:r>
            <a:br>
              <a:rPr lang="en-US" sz="2800" dirty="0"/>
            </a:br>
            <a:r>
              <a:rPr lang="en-US" sz="2800" dirty="0"/>
              <a:t>-gathers all the info needed</a:t>
            </a:r>
            <a:br>
              <a:rPr lang="en-US" sz="2800" dirty="0"/>
            </a:br>
            <a:r>
              <a:rPr lang="en-US" sz="2800" dirty="0"/>
              <a:t>-game plans with the mgr.</a:t>
            </a:r>
            <a:br>
              <a:rPr lang="en-US" sz="2800" dirty="0"/>
            </a:br>
            <a:r>
              <a:rPr lang="en-US" sz="2800" dirty="0"/>
              <a:t>-accompanies customer</a:t>
            </a:r>
            <a:br>
              <a:rPr lang="en-US" sz="2800" dirty="0"/>
            </a:br>
            <a:r>
              <a:rPr lang="en-US" sz="2800" dirty="0"/>
              <a:t>-shows in planned sequence</a:t>
            </a:r>
            <a:br>
              <a:rPr lang="en-US" sz="3100" dirty="0"/>
            </a:br>
            <a:endParaRPr lang="en-US" sz="4800" dirty="0"/>
          </a:p>
        </p:txBody>
      </p:sp>
      <p:sp>
        <p:nvSpPr>
          <p:cNvPr id="4" name="Content Placeholder 3">
            <a:extLst>
              <a:ext uri="{FF2B5EF4-FFF2-40B4-BE49-F238E27FC236}">
                <a16:creationId xmlns:a16="http://schemas.microsoft.com/office/drawing/2014/main" id="{B20C1E08-E337-110E-DB8E-41BA4A3341A1}"/>
              </a:ext>
            </a:extLst>
          </p:cNvPr>
          <p:cNvSpPr>
            <a:spLocks noGrp="1"/>
          </p:cNvSpPr>
          <p:nvPr>
            <p:ph sz="quarter" idx="10"/>
          </p:nvPr>
        </p:nvSpPr>
        <p:spPr>
          <a:xfrm>
            <a:off x="914399" y="7541341"/>
            <a:ext cx="5879691" cy="45719"/>
          </a:xfrm>
        </p:spPr>
        <p:txBody>
          <a:bodyPr>
            <a:normAutofit fontScale="25000" lnSpcReduction="20000"/>
          </a:bodyPr>
          <a:lstStyle/>
          <a:p>
            <a:pPr algn="ctr"/>
            <a:endParaRPr lang="en-US" sz="6000" dirty="0"/>
          </a:p>
        </p:txBody>
      </p:sp>
      <p:sp>
        <p:nvSpPr>
          <p:cNvPr id="2" name="Slide Number Placeholder 1">
            <a:extLst>
              <a:ext uri="{FF2B5EF4-FFF2-40B4-BE49-F238E27FC236}">
                <a16:creationId xmlns:a16="http://schemas.microsoft.com/office/drawing/2014/main" id="{00255621-1D81-03E6-507B-CB20E070356A}"/>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1388733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D586-3F7C-3202-E4F4-1F65B9A7D428}"/>
              </a:ext>
            </a:extLst>
          </p:cNvPr>
          <p:cNvSpPr>
            <a:spLocks noGrp="1"/>
          </p:cNvSpPr>
          <p:nvPr>
            <p:ph type="title"/>
          </p:nvPr>
        </p:nvSpPr>
        <p:spPr>
          <a:xfrm>
            <a:off x="914399" y="365125"/>
            <a:ext cx="10363201" cy="1629601"/>
          </a:xfrm>
        </p:spPr>
        <p:txBody>
          <a:bodyPr/>
          <a:lstStyle/>
          <a:p>
            <a:r>
              <a:rPr lang="en-US" dirty="0"/>
              <a:t>“Perhaps you have wondered why it is that our biggest producers seem to like to do the things that </a:t>
            </a:r>
            <a:r>
              <a:rPr lang="en-US" b="1" dirty="0"/>
              <a:t>you don’t like </a:t>
            </a:r>
            <a:r>
              <a:rPr lang="en-US" dirty="0"/>
              <a:t>to do. </a:t>
            </a:r>
            <a:r>
              <a:rPr lang="en-US" b="1" dirty="0"/>
              <a:t>They don’t!”</a:t>
            </a:r>
          </a:p>
        </p:txBody>
      </p:sp>
      <p:sp>
        <p:nvSpPr>
          <p:cNvPr id="3" name="Content Placeholder 2">
            <a:extLst>
              <a:ext uri="{FF2B5EF4-FFF2-40B4-BE49-F238E27FC236}">
                <a16:creationId xmlns:a16="http://schemas.microsoft.com/office/drawing/2014/main" id="{375DADF2-8E4D-6C0E-0FA2-C5228AF29C1D}"/>
              </a:ext>
            </a:extLst>
          </p:cNvPr>
          <p:cNvSpPr>
            <a:spLocks noGrp="1"/>
          </p:cNvSpPr>
          <p:nvPr>
            <p:ph sz="quarter" idx="10"/>
          </p:nvPr>
        </p:nvSpPr>
        <p:spPr>
          <a:xfrm>
            <a:off x="914399" y="2332652"/>
            <a:ext cx="4992709" cy="3508311"/>
          </a:xfrm>
        </p:spPr>
        <p:txBody>
          <a:bodyPr>
            <a:noAutofit/>
          </a:bodyPr>
          <a:lstStyle/>
          <a:p>
            <a:r>
              <a:rPr lang="en-US" noProof="1"/>
              <a:t>Poor interviews with very little effort</a:t>
            </a:r>
          </a:p>
          <a:p>
            <a:r>
              <a:rPr lang="en-US" noProof="1"/>
              <a:t>No trust, confidence or rapport is developed</a:t>
            </a:r>
          </a:p>
          <a:p>
            <a:r>
              <a:rPr lang="en-US" noProof="1"/>
              <a:t>The presentation if accompanied is a joke. Seems like a time warp to thirty years ago – “ain’t she pretty?”</a:t>
            </a:r>
          </a:p>
          <a:p>
            <a:r>
              <a:rPr lang="en-US" noProof="1"/>
              <a:t>Many do not ask for my last name, address… or even my phone number!!</a:t>
            </a:r>
          </a:p>
        </p:txBody>
      </p:sp>
      <p:sp>
        <p:nvSpPr>
          <p:cNvPr id="4" name="Content Placeholder 3">
            <a:extLst>
              <a:ext uri="{FF2B5EF4-FFF2-40B4-BE49-F238E27FC236}">
                <a16:creationId xmlns:a16="http://schemas.microsoft.com/office/drawing/2014/main" id="{2CFADA2D-CE7A-511E-45B9-EAF4FA520E34}"/>
              </a:ext>
            </a:extLst>
          </p:cNvPr>
          <p:cNvSpPr>
            <a:spLocks noGrp="1"/>
          </p:cNvSpPr>
          <p:nvPr>
            <p:ph sz="quarter" idx="11"/>
          </p:nvPr>
        </p:nvSpPr>
        <p:spPr>
          <a:xfrm>
            <a:off x="6284891" y="2929812"/>
            <a:ext cx="4992709" cy="3316442"/>
          </a:xfrm>
        </p:spPr>
        <p:txBody>
          <a:bodyPr>
            <a:normAutofit/>
          </a:bodyPr>
          <a:lstStyle/>
          <a:p>
            <a:pPr marL="0" indent="0">
              <a:buNone/>
            </a:pPr>
            <a:r>
              <a:rPr lang="en-US" sz="3600" i="1" noProof="1"/>
              <a:t>“Successful people are influenced by the desire for pleasing results. Failures are influenced by the desire for pleasing </a:t>
            </a:r>
            <a:r>
              <a:rPr lang="en-US" sz="3600" b="1" i="1" noProof="1"/>
              <a:t>methods</a:t>
            </a:r>
            <a:r>
              <a:rPr lang="en-US" sz="3600" i="1" noProof="1"/>
              <a:t>.”</a:t>
            </a:r>
          </a:p>
        </p:txBody>
      </p:sp>
      <p:sp>
        <p:nvSpPr>
          <p:cNvPr id="5" name="Slide Number Placeholder 4">
            <a:extLst>
              <a:ext uri="{FF2B5EF4-FFF2-40B4-BE49-F238E27FC236}">
                <a16:creationId xmlns:a16="http://schemas.microsoft.com/office/drawing/2014/main" id="{FD4FFC83-A1E8-FCEA-2C47-38C5ADAEA1CA}"/>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430403476"/>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_win32_SL_V9" id="{8502042B-488E-4F33-AD20-77B40A1BC1AA}" vid="{A90C26AF-23CA-48C5-BFF9-84DC7B1C9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B7B39BD0-040C-43BE-B0E4-512B09E8003F}">
  <ds:schemaRefs>
    <ds:schemaRef ds:uri="http://schemas.microsoft.com/sharepoint/v3/contenttype/forms"/>
  </ds:schemaRefs>
</ds:datastoreItem>
</file>

<file path=customXml/itemProps2.xml><?xml version="1.0" encoding="utf-8"?>
<ds:datastoreItem xmlns:ds="http://schemas.openxmlformats.org/officeDocument/2006/customXml" ds:itemID="{622457D9-12AC-4794-A05E-F1B90FCD8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045227-5724-4DBF-9712-031B1BFB2C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{FCA0C2F6-82D3-4741-A08E-65DE3D819D06}tf22318419_win32</Template>
  <TotalTime>1557</TotalTime>
  <Words>1437</Words>
  <Application>Microsoft Office PowerPoint</Application>
  <PresentationFormat>Widescreen</PresentationFormat>
  <Paragraphs>62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Tenorite</vt:lpstr>
      <vt:lpstr>Wingdings</vt:lpstr>
      <vt:lpstr>Custom</vt:lpstr>
      <vt:lpstr>            </vt:lpstr>
      <vt:lpstr>Back by Popular Demand…</vt:lpstr>
      <vt:lpstr>Back by Popular Demand…</vt:lpstr>
      <vt:lpstr>         goal: become legacy experts     - new for 2025  - Features  - available options  - design  - engineering  - construction  - materials  - mfg. process  - product quality   </vt:lpstr>
      <vt:lpstr>Additional university training</vt:lpstr>
      <vt:lpstr>RETAIL SALES TRAINING</vt:lpstr>
      <vt:lpstr>HABITS…</vt:lpstr>
      <vt:lpstr>    everyday habits of pros… -HAVE A PLAN FOR THE DAY -prospecting -appointments -fully prepared foR the appt. -extensive interview -build trust and confidence -develop genuine rapport -gathers all the info needed -game plans with the mgr. -accompanies customer -shows in planned sequence </vt:lpstr>
      <vt:lpstr>“Perhaps you have wondered why it is that our biggest producers seem to like to do the things that you don’t like to do. They don’t!”</vt:lpstr>
      <vt:lpstr>  “It is easier to adjust ourselves to the hardships of a poor living than it is to adjust ourselves to the hardships of making a better one.”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Dudas</dc:creator>
  <cp:lastModifiedBy>Kira Hovancik</cp:lastModifiedBy>
  <cp:revision>2</cp:revision>
  <dcterms:created xsi:type="dcterms:W3CDTF">2024-09-18T20:08:57Z</dcterms:created>
  <dcterms:modified xsi:type="dcterms:W3CDTF">2024-09-22T07:59:46Z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