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1"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1pPr>
    <a:lvl2pPr marL="0" marR="0" indent="914216"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2pPr>
    <a:lvl3pPr marL="0" marR="0" indent="1828433"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3pPr>
    <a:lvl4pPr marL="0" marR="0" indent="2742651"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4pPr>
    <a:lvl5pPr marL="0" marR="0" indent="3656867"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5pPr>
    <a:lvl6pPr marL="0" marR="0" indent="4571086"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6pPr>
    <a:lvl7pPr marL="0" marR="0" indent="5485303"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7pPr>
    <a:lvl8pPr marL="0" marR="0" indent="6399519"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8pPr>
    <a:lvl9pPr marL="0" marR="0" indent="7313737"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F2F2"/>
          </a:solidFill>
        </a:fill>
      </a:tcStyle>
    </a:wholeTbl>
    <a:band2H>
      <a:tcTxStyle/>
      <a:tcStyle>
        <a:tcBdr/>
        <a:fill>
          <a:solidFill>
            <a:srgbClr val="F9F9F9"/>
          </a:solidFill>
        </a:fill>
      </a:tcStyle>
    </a:band2H>
    <a:firstCol>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firstCol>
    <a:la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lastRow>
    <a:fir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DCDC"/>
          </a:solidFill>
        </a:fill>
      </a:tcStyle>
    </a:wholeTbl>
    <a:band2H>
      <a:tcTxStyle/>
      <a:tcStyle>
        <a:tcBdr/>
        <a:fill>
          <a:solidFill>
            <a:srgbClr val="EEEEEE"/>
          </a:solidFill>
        </a:fill>
      </a:tcStyle>
    </a:band2H>
    <a:firstCol>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FCF"/>
          </a:solidFill>
        </a:fill>
      </a:tcStyle>
    </a:wholeTbl>
    <a:band2H>
      <a:tcTxStyle/>
      <a:tcStyle>
        <a:tcBdr/>
        <a:fill>
          <a:solidFill>
            <a:srgbClr val="E8E8E8"/>
          </a:solidFill>
        </a:fill>
      </a:tcStyle>
    </a:band2H>
    <a:firstCol>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Open Sans Light"/>
          <a:ea typeface="Open Sans Light"/>
          <a:cs typeface="Open Sans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DDDDD"/>
          </a:solidFill>
        </a:fill>
      </a:tcStyle>
    </a:firstCol>
    <a:lastRow>
      <a:tcTxStyle b="on" i="off">
        <a:font>
          <a:latin typeface="Open Sans Light"/>
          <a:ea typeface="Open Sans Light"/>
          <a:cs typeface="Open Sans Light"/>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Open Sans Light"/>
          <a:ea typeface="Open Sans Light"/>
          <a:cs typeface="Open Sans Light"/>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DDDDDD"/>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2">
              <a:lumOff val="9410"/>
            </a:schemeClr>
          </a:solidFill>
        </a:fill>
      </a:tcStyle>
    </a:wholeTbl>
    <a:band2H>
      <a:tcTxStyle/>
      <a:tcStyle>
        <a:tcBdr/>
        <a:fill>
          <a:solidFill>
            <a:srgbClr val="E6E6E6"/>
          </a:solidFill>
        </a:fill>
      </a:tcStyle>
    </a:band2H>
    <a:firstCol>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Open Sans Light"/>
          <a:ea typeface="Open Sans Light"/>
          <a:cs typeface="Open Sans Ligh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Open Sans Light"/>
          <a:ea typeface="Open Sans Light"/>
          <a:cs typeface="Open Sans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Open Sans Light"/>
          <a:ea typeface="Open Sans Light"/>
          <a:cs typeface="Open Sans Light"/>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Open Sans Light"/>
          <a:ea typeface="Open Sans Light"/>
          <a:cs typeface="Open Sans Light"/>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53" d="100"/>
          <a:sy n="53" d="100"/>
        </p:scale>
        <p:origin x="79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4" name="Shape 1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12" name="Title Text"/>
          <p:cNvSpPr txBox="1">
            <a:spLocks noGrp="1"/>
          </p:cNvSpPr>
          <p:nvPr>
            <p:ph type="title"/>
          </p:nvPr>
        </p:nvSpPr>
        <p:spPr>
          <a:xfrm>
            <a:off x="3047206" y="5006973"/>
            <a:ext cx="18283238" cy="2012952"/>
          </a:xfrm>
          <a:prstGeom prst="rect">
            <a:avLst/>
          </a:prstGeom>
        </p:spPr>
        <p:txBody>
          <a:bodyPr anchor="b"/>
          <a:lstStyle>
            <a:lvl1pPr algn="ctr">
              <a:defRPr sz="8800"/>
            </a:lvl1pPr>
          </a:lstStyle>
          <a:p>
            <a:r>
              <a:t>Title Text</a:t>
            </a:r>
          </a:p>
        </p:txBody>
      </p:sp>
      <p:sp>
        <p:nvSpPr>
          <p:cNvPr id="13" name="Body Level One…"/>
          <p:cNvSpPr txBox="1">
            <a:spLocks noGrp="1"/>
          </p:cNvSpPr>
          <p:nvPr>
            <p:ph type="body" sz="quarter" idx="1"/>
          </p:nvPr>
        </p:nvSpPr>
        <p:spPr>
          <a:xfrm>
            <a:off x="3047206" y="7204075"/>
            <a:ext cx="18283238" cy="595219"/>
          </a:xfrm>
          <a:prstGeom prst="rect">
            <a:avLst/>
          </a:prstGeom>
        </p:spPr>
        <p:txBody>
          <a:bodyPr/>
          <a:lstStyle>
            <a:lvl1pPr algn="ctr"/>
            <a:lvl2pPr algn="ctr"/>
            <a:lvl3pPr algn="ctr"/>
            <a:lvl4pPr algn="ctr"/>
            <a:lvl5pPr indent="3656686" algn="ct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112" name="Title Text"/>
          <p:cNvSpPr txBox="1">
            <a:spLocks noGrp="1"/>
          </p:cNvSpPr>
          <p:nvPr>
            <p:ph type="title"/>
          </p:nvPr>
        </p:nvSpPr>
        <p:spPr>
          <a:xfrm>
            <a:off x="1675963" y="618565"/>
            <a:ext cx="21025723" cy="1381686"/>
          </a:xfrm>
          <a:prstGeom prst="rect">
            <a:avLst/>
          </a:prstGeom>
        </p:spPr>
        <p:txBody>
          <a:bodyPr/>
          <a:lstStyle>
            <a:lvl1pPr algn="ctr">
              <a:defRPr>
                <a:solidFill>
                  <a:srgbClr val="404040"/>
                </a:solidFill>
              </a:defRPr>
            </a:lvl1pPr>
          </a:lstStyle>
          <a:p>
            <a:r>
              <a:t>Title Text</a:t>
            </a:r>
          </a:p>
        </p:txBody>
      </p:sp>
      <p:sp>
        <p:nvSpPr>
          <p:cNvPr id="113" name="Body Level One…"/>
          <p:cNvSpPr txBox="1">
            <a:spLocks noGrp="1"/>
          </p:cNvSpPr>
          <p:nvPr>
            <p:ph type="body" sz="quarter" idx="1"/>
          </p:nvPr>
        </p:nvSpPr>
        <p:spPr>
          <a:xfrm>
            <a:off x="1675963" y="2000250"/>
            <a:ext cx="21025723"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114" name="Image"/>
          <p:cNvSpPr>
            <a:spLocks noGrp="1"/>
          </p:cNvSpPr>
          <p:nvPr>
            <p:ph type="pic" sz="quarter" idx="21"/>
          </p:nvPr>
        </p:nvSpPr>
        <p:spPr>
          <a:xfrm>
            <a:off x="885825" y="3899646"/>
            <a:ext cx="5077199" cy="5758705"/>
          </a:xfrm>
          <a:prstGeom prst="rect">
            <a:avLst/>
          </a:prstGeom>
        </p:spPr>
        <p:txBody>
          <a:bodyPr lIns="91439" rIns="91439">
            <a:noAutofit/>
          </a:bodyPr>
          <a:lstStyle/>
          <a:p>
            <a:endParaRPr/>
          </a:p>
        </p:txBody>
      </p:sp>
      <p:sp>
        <p:nvSpPr>
          <p:cNvPr id="115" name="Image"/>
          <p:cNvSpPr>
            <a:spLocks noGrp="1"/>
          </p:cNvSpPr>
          <p:nvPr>
            <p:ph type="pic" sz="quarter" idx="22"/>
          </p:nvPr>
        </p:nvSpPr>
        <p:spPr>
          <a:xfrm>
            <a:off x="6719234" y="3899646"/>
            <a:ext cx="5077199" cy="5758705"/>
          </a:xfrm>
          <a:prstGeom prst="rect">
            <a:avLst/>
          </a:prstGeom>
        </p:spPr>
        <p:txBody>
          <a:bodyPr lIns="91439" rIns="91439">
            <a:noAutofit/>
          </a:bodyPr>
          <a:lstStyle/>
          <a:p>
            <a:endParaRPr/>
          </a:p>
        </p:txBody>
      </p:sp>
      <p:sp>
        <p:nvSpPr>
          <p:cNvPr id="116" name="Image"/>
          <p:cNvSpPr>
            <a:spLocks noGrp="1"/>
          </p:cNvSpPr>
          <p:nvPr>
            <p:ph type="pic" sz="quarter" idx="23"/>
          </p:nvPr>
        </p:nvSpPr>
        <p:spPr>
          <a:xfrm>
            <a:off x="12552643" y="3899646"/>
            <a:ext cx="5077199" cy="5758705"/>
          </a:xfrm>
          <a:prstGeom prst="rect">
            <a:avLst/>
          </a:prstGeom>
        </p:spPr>
        <p:txBody>
          <a:bodyPr lIns="91439" rIns="91439">
            <a:noAutofit/>
          </a:bodyPr>
          <a:lstStyle/>
          <a:p>
            <a:endParaRPr/>
          </a:p>
        </p:txBody>
      </p:sp>
      <p:sp>
        <p:nvSpPr>
          <p:cNvPr id="117" name="Image"/>
          <p:cNvSpPr>
            <a:spLocks noGrp="1"/>
          </p:cNvSpPr>
          <p:nvPr>
            <p:ph type="pic" sz="quarter" idx="24"/>
          </p:nvPr>
        </p:nvSpPr>
        <p:spPr>
          <a:xfrm>
            <a:off x="18386052" y="3899646"/>
            <a:ext cx="5077199" cy="5758705"/>
          </a:xfrm>
          <a:prstGeom prst="rect">
            <a:avLst/>
          </a:prstGeom>
        </p:spPr>
        <p:txBody>
          <a:bodyPr lIns="91439" rIns="91439">
            <a:noAutofit/>
          </a:bodyPr>
          <a:lstStyle/>
          <a:p>
            <a:endParaRPr/>
          </a:p>
        </p:txBody>
      </p:sp>
      <p:sp>
        <p:nvSpPr>
          <p:cNvPr id="118" name="Image"/>
          <p:cNvSpPr>
            <a:spLocks noGrp="1"/>
          </p:cNvSpPr>
          <p:nvPr>
            <p:ph type="pic" sz="quarter" idx="25"/>
          </p:nvPr>
        </p:nvSpPr>
        <p:spPr>
          <a:xfrm>
            <a:off x="3467101" y="7772400"/>
            <a:ext cx="2673509" cy="615950"/>
          </a:xfrm>
          <a:prstGeom prst="rect">
            <a:avLst/>
          </a:prstGeom>
        </p:spPr>
        <p:txBody>
          <a:bodyPr lIns="91439" rIns="91439">
            <a:noAutofit/>
          </a:bodyPr>
          <a:lstStyle/>
          <a:p>
            <a:endParaRPr/>
          </a:p>
        </p:txBody>
      </p:sp>
      <p:sp>
        <p:nvSpPr>
          <p:cNvPr id="119" name="Image"/>
          <p:cNvSpPr>
            <a:spLocks noGrp="1"/>
          </p:cNvSpPr>
          <p:nvPr>
            <p:ph type="pic" sz="quarter" idx="26"/>
          </p:nvPr>
        </p:nvSpPr>
        <p:spPr>
          <a:xfrm>
            <a:off x="9272347" y="7772399"/>
            <a:ext cx="2673510" cy="615951"/>
          </a:xfrm>
          <a:prstGeom prst="rect">
            <a:avLst/>
          </a:prstGeom>
        </p:spPr>
        <p:txBody>
          <a:bodyPr lIns="91439" rIns="91439">
            <a:noAutofit/>
          </a:bodyPr>
          <a:lstStyle/>
          <a:p>
            <a:endParaRPr/>
          </a:p>
        </p:txBody>
      </p:sp>
      <p:sp>
        <p:nvSpPr>
          <p:cNvPr id="120" name="Image"/>
          <p:cNvSpPr>
            <a:spLocks noGrp="1"/>
          </p:cNvSpPr>
          <p:nvPr>
            <p:ph type="pic" sz="quarter" idx="27"/>
          </p:nvPr>
        </p:nvSpPr>
        <p:spPr>
          <a:xfrm>
            <a:off x="15091243" y="7772399"/>
            <a:ext cx="2673509" cy="615951"/>
          </a:xfrm>
          <a:prstGeom prst="rect">
            <a:avLst/>
          </a:prstGeom>
        </p:spPr>
        <p:txBody>
          <a:bodyPr lIns="91439" rIns="91439">
            <a:noAutofit/>
          </a:bodyPr>
          <a:lstStyle/>
          <a:p>
            <a:endParaRPr/>
          </a:p>
        </p:txBody>
      </p:sp>
      <p:sp>
        <p:nvSpPr>
          <p:cNvPr id="121" name="Image"/>
          <p:cNvSpPr>
            <a:spLocks noGrp="1"/>
          </p:cNvSpPr>
          <p:nvPr>
            <p:ph type="pic" sz="quarter" idx="28"/>
          </p:nvPr>
        </p:nvSpPr>
        <p:spPr>
          <a:xfrm>
            <a:off x="20924651" y="7772399"/>
            <a:ext cx="2673509" cy="615951"/>
          </a:xfrm>
          <a:prstGeom prst="rect">
            <a:avLst/>
          </a:prstGeom>
        </p:spPr>
        <p:txBody>
          <a:bodyPr lIns="91439" rIns="91439">
            <a:noAutofit/>
          </a:bodyPr>
          <a:lstStyle/>
          <a:p>
            <a:endParaRPr/>
          </a:p>
        </p:txBody>
      </p:sp>
      <p:sp>
        <p:nvSpPr>
          <p:cNvPr id="122" name="Rectangle"/>
          <p:cNvSpPr>
            <a:spLocks noGrp="1"/>
          </p:cNvSpPr>
          <p:nvPr>
            <p:ph type="body" sz="quarter" idx="29"/>
          </p:nvPr>
        </p:nvSpPr>
        <p:spPr>
          <a:xfrm>
            <a:off x="3651250" y="7897810"/>
            <a:ext cx="2311775" cy="365127"/>
          </a:xfrm>
          <a:prstGeom prst="rect">
            <a:avLst/>
          </a:prstGeom>
        </p:spPr>
        <p:txBody>
          <a:bodyPr/>
          <a:lstStyle/>
          <a:p>
            <a:pPr>
              <a:defRPr sz="2400">
                <a:solidFill>
                  <a:srgbClr val="FFFFFF"/>
                </a:solidFill>
              </a:defRPr>
            </a:pPr>
            <a:endParaRPr/>
          </a:p>
        </p:txBody>
      </p:sp>
      <p:sp>
        <p:nvSpPr>
          <p:cNvPr id="123" name="Rectangle"/>
          <p:cNvSpPr>
            <a:spLocks noGrp="1"/>
          </p:cNvSpPr>
          <p:nvPr>
            <p:ph type="body" sz="quarter" idx="30"/>
          </p:nvPr>
        </p:nvSpPr>
        <p:spPr>
          <a:xfrm>
            <a:off x="9448172" y="7897810"/>
            <a:ext cx="2311775" cy="365127"/>
          </a:xfrm>
          <a:prstGeom prst="rect">
            <a:avLst/>
          </a:prstGeom>
        </p:spPr>
        <p:txBody>
          <a:bodyPr/>
          <a:lstStyle/>
          <a:p>
            <a:pPr>
              <a:defRPr sz="2400">
                <a:solidFill>
                  <a:srgbClr val="FFFFFF"/>
                </a:solidFill>
              </a:defRPr>
            </a:pPr>
            <a:endParaRPr/>
          </a:p>
        </p:txBody>
      </p:sp>
      <p:sp>
        <p:nvSpPr>
          <p:cNvPr id="124" name="Rectangle"/>
          <p:cNvSpPr>
            <a:spLocks noGrp="1"/>
          </p:cNvSpPr>
          <p:nvPr>
            <p:ph type="body" sz="quarter" idx="31"/>
          </p:nvPr>
        </p:nvSpPr>
        <p:spPr>
          <a:xfrm>
            <a:off x="15272109" y="7897810"/>
            <a:ext cx="2311775" cy="365127"/>
          </a:xfrm>
          <a:prstGeom prst="rect">
            <a:avLst/>
          </a:prstGeom>
        </p:spPr>
        <p:txBody>
          <a:bodyPr/>
          <a:lstStyle/>
          <a:p>
            <a:pPr>
              <a:defRPr sz="2400">
                <a:solidFill>
                  <a:srgbClr val="FFFFFF"/>
                </a:solidFill>
              </a:defRPr>
            </a:pPr>
            <a:endParaRPr/>
          </a:p>
        </p:txBody>
      </p:sp>
      <p:sp>
        <p:nvSpPr>
          <p:cNvPr id="125" name="Rectangle"/>
          <p:cNvSpPr>
            <a:spLocks noGrp="1"/>
          </p:cNvSpPr>
          <p:nvPr>
            <p:ph type="body" sz="quarter" idx="32"/>
          </p:nvPr>
        </p:nvSpPr>
        <p:spPr>
          <a:xfrm>
            <a:off x="21105519" y="7897810"/>
            <a:ext cx="2311775" cy="365127"/>
          </a:xfrm>
          <a:prstGeom prst="rect">
            <a:avLst/>
          </a:prstGeom>
        </p:spPr>
        <p:txBody>
          <a:bodyPr/>
          <a:lstStyle/>
          <a:p>
            <a:pPr>
              <a:defRPr sz="2400">
                <a:solidFill>
                  <a:srgbClr val="FFFFFF"/>
                </a:solidFill>
              </a:defRPr>
            </a:pPr>
            <a:endParaRPr/>
          </a:p>
        </p:txBody>
      </p:sp>
      <p:sp>
        <p:nvSpPr>
          <p:cNvPr id="126" name="Rectangle"/>
          <p:cNvSpPr>
            <a:spLocks noGrp="1"/>
          </p:cNvSpPr>
          <p:nvPr>
            <p:ph type="body" sz="quarter" idx="33"/>
          </p:nvPr>
        </p:nvSpPr>
        <p:spPr>
          <a:xfrm>
            <a:off x="885825" y="10004425"/>
            <a:ext cx="5077200" cy="415925"/>
          </a:xfrm>
          <a:prstGeom prst="rect">
            <a:avLst/>
          </a:prstGeom>
        </p:spPr>
        <p:txBody>
          <a:bodyPr/>
          <a:lstStyle/>
          <a:p>
            <a:pPr algn="ctr">
              <a:defRPr b="1">
                <a:solidFill>
                  <a:srgbClr val="404040"/>
                </a:solidFill>
              </a:defRPr>
            </a:pPr>
            <a:endParaRPr/>
          </a:p>
        </p:txBody>
      </p:sp>
      <p:sp>
        <p:nvSpPr>
          <p:cNvPr id="127" name="Rectangle"/>
          <p:cNvSpPr>
            <a:spLocks noGrp="1"/>
          </p:cNvSpPr>
          <p:nvPr>
            <p:ph type="body" sz="quarter" idx="34"/>
          </p:nvPr>
        </p:nvSpPr>
        <p:spPr>
          <a:xfrm>
            <a:off x="885825" y="10614027"/>
            <a:ext cx="5077200" cy="1113517"/>
          </a:xfrm>
          <a:prstGeom prst="rect">
            <a:avLst/>
          </a:prstGeom>
        </p:spPr>
        <p:txBody>
          <a:bodyPr/>
          <a:lstStyle/>
          <a:p>
            <a:pPr algn="ctr">
              <a:defRPr sz="2400">
                <a:solidFill>
                  <a:schemeClr val="accent4"/>
                </a:solidFill>
              </a:defRPr>
            </a:pPr>
            <a:endParaRPr/>
          </a:p>
        </p:txBody>
      </p:sp>
      <p:sp>
        <p:nvSpPr>
          <p:cNvPr id="128" name="Rectangle"/>
          <p:cNvSpPr>
            <a:spLocks noGrp="1"/>
          </p:cNvSpPr>
          <p:nvPr>
            <p:ph type="body" sz="quarter" idx="35"/>
          </p:nvPr>
        </p:nvSpPr>
        <p:spPr>
          <a:xfrm>
            <a:off x="6682748" y="10004425"/>
            <a:ext cx="5077199" cy="415925"/>
          </a:xfrm>
          <a:prstGeom prst="rect">
            <a:avLst/>
          </a:prstGeom>
        </p:spPr>
        <p:txBody>
          <a:bodyPr/>
          <a:lstStyle/>
          <a:p>
            <a:pPr algn="ctr">
              <a:defRPr b="1">
                <a:solidFill>
                  <a:srgbClr val="404040"/>
                </a:solidFill>
              </a:defRPr>
            </a:pPr>
            <a:endParaRPr/>
          </a:p>
        </p:txBody>
      </p:sp>
      <p:sp>
        <p:nvSpPr>
          <p:cNvPr id="129" name="Rectangle"/>
          <p:cNvSpPr>
            <a:spLocks noGrp="1"/>
          </p:cNvSpPr>
          <p:nvPr>
            <p:ph type="body" sz="quarter" idx="36"/>
          </p:nvPr>
        </p:nvSpPr>
        <p:spPr>
          <a:xfrm>
            <a:off x="6682748" y="10614027"/>
            <a:ext cx="5077199" cy="1113517"/>
          </a:xfrm>
          <a:prstGeom prst="rect">
            <a:avLst/>
          </a:prstGeom>
        </p:spPr>
        <p:txBody>
          <a:bodyPr/>
          <a:lstStyle/>
          <a:p>
            <a:pPr algn="ctr">
              <a:defRPr sz="2400">
                <a:solidFill>
                  <a:schemeClr val="accent4"/>
                </a:solidFill>
              </a:defRPr>
            </a:pPr>
            <a:endParaRPr/>
          </a:p>
        </p:txBody>
      </p:sp>
      <p:sp>
        <p:nvSpPr>
          <p:cNvPr id="130" name="Rectangle"/>
          <p:cNvSpPr>
            <a:spLocks noGrp="1"/>
          </p:cNvSpPr>
          <p:nvPr>
            <p:ph type="body" sz="quarter" idx="37"/>
          </p:nvPr>
        </p:nvSpPr>
        <p:spPr>
          <a:xfrm>
            <a:off x="12552643" y="10001050"/>
            <a:ext cx="5077200" cy="415926"/>
          </a:xfrm>
          <a:prstGeom prst="rect">
            <a:avLst/>
          </a:prstGeom>
        </p:spPr>
        <p:txBody>
          <a:bodyPr/>
          <a:lstStyle/>
          <a:p>
            <a:pPr algn="ctr">
              <a:defRPr b="1">
                <a:solidFill>
                  <a:srgbClr val="404040"/>
                </a:solidFill>
              </a:defRPr>
            </a:pPr>
            <a:endParaRPr/>
          </a:p>
        </p:txBody>
      </p:sp>
      <p:sp>
        <p:nvSpPr>
          <p:cNvPr id="131" name="Rectangle"/>
          <p:cNvSpPr>
            <a:spLocks noGrp="1"/>
          </p:cNvSpPr>
          <p:nvPr>
            <p:ph type="body" sz="quarter" idx="38"/>
          </p:nvPr>
        </p:nvSpPr>
        <p:spPr>
          <a:xfrm>
            <a:off x="12552643" y="10610653"/>
            <a:ext cx="5077200" cy="1113517"/>
          </a:xfrm>
          <a:prstGeom prst="rect">
            <a:avLst/>
          </a:prstGeom>
        </p:spPr>
        <p:txBody>
          <a:bodyPr/>
          <a:lstStyle/>
          <a:p>
            <a:pPr algn="ctr">
              <a:defRPr sz="2400">
                <a:solidFill>
                  <a:schemeClr val="accent4"/>
                </a:solidFill>
              </a:defRPr>
            </a:pPr>
            <a:endParaRPr/>
          </a:p>
        </p:txBody>
      </p:sp>
      <p:sp>
        <p:nvSpPr>
          <p:cNvPr id="132" name="Rectangle"/>
          <p:cNvSpPr>
            <a:spLocks noGrp="1"/>
          </p:cNvSpPr>
          <p:nvPr>
            <p:ph type="body" sz="quarter" idx="39"/>
          </p:nvPr>
        </p:nvSpPr>
        <p:spPr>
          <a:xfrm>
            <a:off x="18349566" y="10001050"/>
            <a:ext cx="5077200" cy="415926"/>
          </a:xfrm>
          <a:prstGeom prst="rect">
            <a:avLst/>
          </a:prstGeom>
        </p:spPr>
        <p:txBody>
          <a:bodyPr/>
          <a:lstStyle/>
          <a:p>
            <a:pPr algn="ctr">
              <a:defRPr b="1">
                <a:solidFill>
                  <a:srgbClr val="404040"/>
                </a:solidFill>
              </a:defRPr>
            </a:pPr>
            <a:endParaRPr/>
          </a:p>
        </p:txBody>
      </p:sp>
      <p:sp>
        <p:nvSpPr>
          <p:cNvPr id="133" name="Rectangle"/>
          <p:cNvSpPr>
            <a:spLocks noGrp="1"/>
          </p:cNvSpPr>
          <p:nvPr>
            <p:ph type="body" sz="quarter" idx="40"/>
          </p:nvPr>
        </p:nvSpPr>
        <p:spPr>
          <a:xfrm>
            <a:off x="18349566" y="10610653"/>
            <a:ext cx="5077200" cy="1113517"/>
          </a:xfrm>
          <a:prstGeom prst="rect">
            <a:avLst/>
          </a:prstGeom>
        </p:spPr>
        <p:txBody>
          <a:bodyPr/>
          <a:lstStyle/>
          <a:p>
            <a:pPr algn="ctr">
              <a:defRPr sz="2400">
                <a:solidFill>
                  <a:schemeClr val="accent4"/>
                </a:solidFill>
              </a:defRPr>
            </a:pPr>
            <a:endParaRP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41" name="Title Text"/>
          <p:cNvSpPr txBox="1">
            <a:spLocks noGrp="1"/>
          </p:cNvSpPr>
          <p:nvPr>
            <p:ph type="title"/>
          </p:nvPr>
        </p:nvSpPr>
        <p:spPr>
          <a:xfrm>
            <a:off x="1675963" y="479052"/>
            <a:ext cx="21025723" cy="1521200"/>
          </a:xfrm>
          <a:prstGeom prst="rect">
            <a:avLst/>
          </a:prstGeom>
        </p:spPr>
        <p:txBody>
          <a:bodyPr/>
          <a:lstStyle>
            <a:lvl1pPr algn="ctr">
              <a:defRPr>
                <a:solidFill>
                  <a:srgbClr val="404040"/>
                </a:solidFill>
              </a:defRPr>
            </a:lvl1pPr>
          </a:lstStyle>
          <a:p>
            <a:r>
              <a:t>Title Text</a:t>
            </a:r>
          </a:p>
        </p:txBody>
      </p:sp>
      <p:sp>
        <p:nvSpPr>
          <p:cNvPr id="142" name="Body Level One…"/>
          <p:cNvSpPr txBox="1">
            <a:spLocks noGrp="1"/>
          </p:cNvSpPr>
          <p:nvPr>
            <p:ph type="body" sz="quarter" idx="1"/>
          </p:nvPr>
        </p:nvSpPr>
        <p:spPr>
          <a:xfrm>
            <a:off x="1675963" y="2000250"/>
            <a:ext cx="21025723"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143" name="Image"/>
          <p:cNvSpPr>
            <a:spLocks noGrp="1"/>
          </p:cNvSpPr>
          <p:nvPr>
            <p:ph type="pic" sz="quarter" idx="21"/>
          </p:nvPr>
        </p:nvSpPr>
        <p:spPr>
          <a:xfrm>
            <a:off x="1603375" y="3978647"/>
            <a:ext cx="4178861" cy="3713071"/>
          </a:xfrm>
          <a:prstGeom prst="rect">
            <a:avLst/>
          </a:prstGeom>
        </p:spPr>
        <p:txBody>
          <a:bodyPr lIns="91439" rIns="91439">
            <a:noAutofit/>
          </a:bodyPr>
          <a:lstStyle/>
          <a:p>
            <a:endParaRPr/>
          </a:p>
        </p:txBody>
      </p:sp>
      <p:sp>
        <p:nvSpPr>
          <p:cNvPr id="144" name="Image"/>
          <p:cNvSpPr>
            <a:spLocks noGrp="1"/>
          </p:cNvSpPr>
          <p:nvPr>
            <p:ph type="pic" sz="quarter" idx="22"/>
          </p:nvPr>
        </p:nvSpPr>
        <p:spPr>
          <a:xfrm>
            <a:off x="6212539" y="3978647"/>
            <a:ext cx="4178861" cy="3713071"/>
          </a:xfrm>
          <a:prstGeom prst="rect">
            <a:avLst/>
          </a:prstGeom>
        </p:spPr>
        <p:txBody>
          <a:bodyPr lIns="91439" rIns="91439">
            <a:noAutofit/>
          </a:bodyPr>
          <a:lstStyle/>
          <a:p>
            <a:endParaRPr/>
          </a:p>
        </p:txBody>
      </p:sp>
      <p:sp>
        <p:nvSpPr>
          <p:cNvPr id="145" name="Image"/>
          <p:cNvSpPr>
            <a:spLocks noGrp="1"/>
          </p:cNvSpPr>
          <p:nvPr>
            <p:ph type="pic" sz="quarter" idx="23"/>
          </p:nvPr>
        </p:nvSpPr>
        <p:spPr>
          <a:xfrm>
            <a:off x="1603375" y="8104093"/>
            <a:ext cx="4178861" cy="3713071"/>
          </a:xfrm>
          <a:prstGeom prst="rect">
            <a:avLst/>
          </a:prstGeom>
        </p:spPr>
        <p:txBody>
          <a:bodyPr lIns="91439" rIns="91439">
            <a:noAutofit/>
          </a:bodyPr>
          <a:lstStyle/>
          <a:p>
            <a:endParaRPr/>
          </a:p>
        </p:txBody>
      </p:sp>
      <p:sp>
        <p:nvSpPr>
          <p:cNvPr id="146" name="Image"/>
          <p:cNvSpPr>
            <a:spLocks noGrp="1"/>
          </p:cNvSpPr>
          <p:nvPr>
            <p:ph type="pic" sz="quarter" idx="24"/>
          </p:nvPr>
        </p:nvSpPr>
        <p:spPr>
          <a:xfrm>
            <a:off x="6212539" y="8104093"/>
            <a:ext cx="4178861" cy="3713071"/>
          </a:xfrm>
          <a:prstGeom prst="rect">
            <a:avLst/>
          </a:prstGeom>
        </p:spPr>
        <p:txBody>
          <a:bodyPr lIns="91439" rIns="91439">
            <a:noAutofit/>
          </a:bodyPr>
          <a:lstStyle/>
          <a:p>
            <a:endParaRPr/>
          </a:p>
        </p:txBody>
      </p:sp>
      <p:sp>
        <p:nvSpPr>
          <p:cNvPr id="147" name="Rectangle"/>
          <p:cNvSpPr>
            <a:spLocks noGrp="1"/>
          </p:cNvSpPr>
          <p:nvPr>
            <p:ph type="body" sz="quarter" idx="25"/>
          </p:nvPr>
        </p:nvSpPr>
        <p:spPr>
          <a:xfrm>
            <a:off x="12214225" y="5293097"/>
            <a:ext cx="5077200" cy="415926"/>
          </a:xfrm>
          <a:prstGeom prst="rect">
            <a:avLst/>
          </a:prstGeom>
        </p:spPr>
        <p:txBody>
          <a:bodyPr/>
          <a:lstStyle/>
          <a:p>
            <a:pPr algn="ctr">
              <a:defRPr sz="3200" b="1">
                <a:solidFill>
                  <a:srgbClr val="404040"/>
                </a:solidFill>
              </a:defRPr>
            </a:pPr>
            <a:endParaRPr/>
          </a:p>
        </p:txBody>
      </p:sp>
      <p:sp>
        <p:nvSpPr>
          <p:cNvPr id="148" name="Rectangle"/>
          <p:cNvSpPr>
            <a:spLocks noGrp="1"/>
          </p:cNvSpPr>
          <p:nvPr>
            <p:ph type="body" sz="quarter" idx="26"/>
          </p:nvPr>
        </p:nvSpPr>
        <p:spPr>
          <a:xfrm>
            <a:off x="12214225" y="6475348"/>
            <a:ext cx="5077199" cy="1113517"/>
          </a:xfrm>
          <a:prstGeom prst="rect">
            <a:avLst/>
          </a:prstGeom>
        </p:spPr>
        <p:txBody>
          <a:bodyPr/>
          <a:lstStyle/>
          <a:p>
            <a:pPr algn="ctr">
              <a:defRPr sz="2400">
                <a:solidFill>
                  <a:schemeClr val="accent4"/>
                </a:solidFill>
              </a:defRPr>
            </a:pPr>
            <a:endParaRPr/>
          </a:p>
        </p:txBody>
      </p:sp>
      <p:sp>
        <p:nvSpPr>
          <p:cNvPr id="149" name="Rectangle"/>
          <p:cNvSpPr>
            <a:spLocks noGrp="1"/>
          </p:cNvSpPr>
          <p:nvPr>
            <p:ph type="body" sz="quarter" idx="27"/>
          </p:nvPr>
        </p:nvSpPr>
        <p:spPr>
          <a:xfrm>
            <a:off x="12214225" y="5884223"/>
            <a:ext cx="5077200" cy="415926"/>
          </a:xfrm>
          <a:prstGeom prst="rect">
            <a:avLst/>
          </a:prstGeom>
        </p:spPr>
        <p:txBody>
          <a:bodyPr/>
          <a:lstStyle/>
          <a:p>
            <a:pPr algn="ctr">
              <a:defRPr sz="2400" i="1">
                <a:solidFill>
                  <a:srgbClr val="404040"/>
                </a:solidFill>
              </a:defRPr>
            </a:pPr>
            <a:endParaRPr/>
          </a:p>
        </p:txBody>
      </p:sp>
      <p:sp>
        <p:nvSpPr>
          <p:cNvPr id="150" name="Rectangle"/>
          <p:cNvSpPr>
            <a:spLocks noGrp="1"/>
          </p:cNvSpPr>
          <p:nvPr>
            <p:ph type="body" sz="quarter" idx="28"/>
          </p:nvPr>
        </p:nvSpPr>
        <p:spPr>
          <a:xfrm>
            <a:off x="17667940" y="5293097"/>
            <a:ext cx="5077199" cy="415926"/>
          </a:xfrm>
          <a:prstGeom prst="rect">
            <a:avLst/>
          </a:prstGeom>
        </p:spPr>
        <p:txBody>
          <a:bodyPr/>
          <a:lstStyle/>
          <a:p>
            <a:pPr algn="ctr">
              <a:defRPr sz="3200" b="1">
                <a:solidFill>
                  <a:srgbClr val="404040"/>
                </a:solidFill>
              </a:defRPr>
            </a:pPr>
            <a:endParaRPr/>
          </a:p>
        </p:txBody>
      </p:sp>
      <p:sp>
        <p:nvSpPr>
          <p:cNvPr id="151" name="Rectangle"/>
          <p:cNvSpPr>
            <a:spLocks noGrp="1"/>
          </p:cNvSpPr>
          <p:nvPr>
            <p:ph type="body" sz="quarter" idx="29"/>
          </p:nvPr>
        </p:nvSpPr>
        <p:spPr>
          <a:xfrm>
            <a:off x="17667938" y="6475348"/>
            <a:ext cx="5077199" cy="1113517"/>
          </a:xfrm>
          <a:prstGeom prst="rect">
            <a:avLst/>
          </a:prstGeom>
        </p:spPr>
        <p:txBody>
          <a:bodyPr/>
          <a:lstStyle/>
          <a:p>
            <a:pPr algn="ctr">
              <a:defRPr sz="2400">
                <a:solidFill>
                  <a:schemeClr val="accent4"/>
                </a:solidFill>
              </a:defRPr>
            </a:pPr>
            <a:endParaRPr/>
          </a:p>
        </p:txBody>
      </p:sp>
      <p:sp>
        <p:nvSpPr>
          <p:cNvPr id="152" name="Rectangle"/>
          <p:cNvSpPr>
            <a:spLocks noGrp="1"/>
          </p:cNvSpPr>
          <p:nvPr>
            <p:ph type="body" sz="quarter" idx="30"/>
          </p:nvPr>
        </p:nvSpPr>
        <p:spPr>
          <a:xfrm>
            <a:off x="17667940" y="5884223"/>
            <a:ext cx="5077199" cy="415926"/>
          </a:xfrm>
          <a:prstGeom prst="rect">
            <a:avLst/>
          </a:prstGeom>
        </p:spPr>
        <p:txBody>
          <a:bodyPr/>
          <a:lstStyle/>
          <a:p>
            <a:pPr algn="ctr">
              <a:defRPr sz="2400" i="1">
                <a:solidFill>
                  <a:srgbClr val="404040"/>
                </a:solidFill>
              </a:defRPr>
            </a:pPr>
            <a:endParaRPr/>
          </a:p>
        </p:txBody>
      </p:sp>
      <p:sp>
        <p:nvSpPr>
          <p:cNvPr id="153" name="Rectangle"/>
          <p:cNvSpPr>
            <a:spLocks noGrp="1"/>
          </p:cNvSpPr>
          <p:nvPr>
            <p:ph type="body" sz="quarter" idx="31"/>
          </p:nvPr>
        </p:nvSpPr>
        <p:spPr>
          <a:xfrm>
            <a:off x="12206851" y="8097287"/>
            <a:ext cx="5077200" cy="415926"/>
          </a:xfrm>
          <a:prstGeom prst="rect">
            <a:avLst/>
          </a:prstGeom>
        </p:spPr>
        <p:txBody>
          <a:bodyPr/>
          <a:lstStyle/>
          <a:p>
            <a:pPr algn="ctr">
              <a:defRPr sz="3200" b="1">
                <a:solidFill>
                  <a:srgbClr val="404040"/>
                </a:solidFill>
              </a:defRPr>
            </a:pPr>
            <a:endParaRPr/>
          </a:p>
        </p:txBody>
      </p:sp>
      <p:sp>
        <p:nvSpPr>
          <p:cNvPr id="154" name="Rectangle"/>
          <p:cNvSpPr>
            <a:spLocks noGrp="1"/>
          </p:cNvSpPr>
          <p:nvPr>
            <p:ph type="body" sz="quarter" idx="32"/>
          </p:nvPr>
        </p:nvSpPr>
        <p:spPr>
          <a:xfrm>
            <a:off x="12206851" y="9279536"/>
            <a:ext cx="5077199" cy="1113517"/>
          </a:xfrm>
          <a:prstGeom prst="rect">
            <a:avLst/>
          </a:prstGeom>
        </p:spPr>
        <p:txBody>
          <a:bodyPr/>
          <a:lstStyle/>
          <a:p>
            <a:pPr algn="ctr">
              <a:defRPr sz="2400">
                <a:solidFill>
                  <a:schemeClr val="accent4"/>
                </a:solidFill>
              </a:defRPr>
            </a:pPr>
            <a:endParaRPr/>
          </a:p>
        </p:txBody>
      </p:sp>
      <p:sp>
        <p:nvSpPr>
          <p:cNvPr id="155" name="Rectangle"/>
          <p:cNvSpPr>
            <a:spLocks noGrp="1"/>
          </p:cNvSpPr>
          <p:nvPr>
            <p:ph type="body" sz="quarter" idx="33"/>
          </p:nvPr>
        </p:nvSpPr>
        <p:spPr>
          <a:xfrm>
            <a:off x="12206851" y="8688412"/>
            <a:ext cx="5077200" cy="415926"/>
          </a:xfrm>
          <a:prstGeom prst="rect">
            <a:avLst/>
          </a:prstGeom>
        </p:spPr>
        <p:txBody>
          <a:bodyPr/>
          <a:lstStyle/>
          <a:p>
            <a:pPr algn="ctr">
              <a:defRPr sz="2400" i="1">
                <a:solidFill>
                  <a:srgbClr val="404040"/>
                </a:solidFill>
              </a:defRPr>
            </a:pPr>
            <a:endParaRPr/>
          </a:p>
        </p:txBody>
      </p:sp>
      <p:sp>
        <p:nvSpPr>
          <p:cNvPr id="156" name="Rectangle"/>
          <p:cNvSpPr>
            <a:spLocks noGrp="1"/>
          </p:cNvSpPr>
          <p:nvPr>
            <p:ph type="body" sz="quarter" idx="34"/>
          </p:nvPr>
        </p:nvSpPr>
        <p:spPr>
          <a:xfrm>
            <a:off x="17660565" y="8097287"/>
            <a:ext cx="5077199" cy="415926"/>
          </a:xfrm>
          <a:prstGeom prst="rect">
            <a:avLst/>
          </a:prstGeom>
        </p:spPr>
        <p:txBody>
          <a:bodyPr/>
          <a:lstStyle/>
          <a:p>
            <a:pPr algn="ctr">
              <a:defRPr sz="3200" b="1">
                <a:solidFill>
                  <a:srgbClr val="404040"/>
                </a:solidFill>
              </a:defRPr>
            </a:pPr>
            <a:endParaRPr/>
          </a:p>
        </p:txBody>
      </p:sp>
      <p:sp>
        <p:nvSpPr>
          <p:cNvPr id="157" name="Rectangle"/>
          <p:cNvSpPr>
            <a:spLocks noGrp="1"/>
          </p:cNvSpPr>
          <p:nvPr>
            <p:ph type="body" sz="quarter" idx="35"/>
          </p:nvPr>
        </p:nvSpPr>
        <p:spPr>
          <a:xfrm>
            <a:off x="17660565" y="9279536"/>
            <a:ext cx="5077199" cy="1113517"/>
          </a:xfrm>
          <a:prstGeom prst="rect">
            <a:avLst/>
          </a:prstGeom>
        </p:spPr>
        <p:txBody>
          <a:bodyPr/>
          <a:lstStyle/>
          <a:p>
            <a:pPr algn="ctr">
              <a:defRPr sz="2400">
                <a:solidFill>
                  <a:schemeClr val="accent4"/>
                </a:solidFill>
              </a:defRPr>
            </a:pPr>
            <a:endParaRPr/>
          </a:p>
        </p:txBody>
      </p:sp>
      <p:sp>
        <p:nvSpPr>
          <p:cNvPr id="158" name="Rectangle"/>
          <p:cNvSpPr>
            <a:spLocks noGrp="1"/>
          </p:cNvSpPr>
          <p:nvPr>
            <p:ph type="body" sz="quarter" idx="36"/>
          </p:nvPr>
        </p:nvSpPr>
        <p:spPr>
          <a:xfrm>
            <a:off x="17660565" y="8688412"/>
            <a:ext cx="5077199" cy="415926"/>
          </a:xfrm>
          <a:prstGeom prst="rect">
            <a:avLst/>
          </a:prstGeom>
        </p:spPr>
        <p:txBody>
          <a:bodyPr/>
          <a:lstStyle/>
          <a:p>
            <a:pPr algn="ctr">
              <a:defRPr sz="2400" i="1">
                <a:solidFill>
                  <a:srgbClr val="404040"/>
                </a:solidFill>
              </a:defRPr>
            </a:pPr>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66" name="Title Text"/>
          <p:cNvSpPr txBox="1">
            <a:spLocks noGrp="1"/>
          </p:cNvSpPr>
          <p:nvPr>
            <p:ph type="title"/>
          </p:nvPr>
        </p:nvSpPr>
        <p:spPr>
          <a:xfrm>
            <a:off x="1675963" y="529290"/>
            <a:ext cx="21025723" cy="1470962"/>
          </a:xfrm>
          <a:prstGeom prst="rect">
            <a:avLst/>
          </a:prstGeom>
        </p:spPr>
        <p:txBody>
          <a:bodyPr/>
          <a:lstStyle>
            <a:lvl1pPr algn="ctr">
              <a:defRPr>
                <a:solidFill>
                  <a:srgbClr val="404040"/>
                </a:solidFill>
              </a:defRPr>
            </a:lvl1pPr>
          </a:lstStyle>
          <a:p>
            <a:r>
              <a:t>Title Text</a:t>
            </a:r>
          </a:p>
        </p:txBody>
      </p:sp>
      <p:sp>
        <p:nvSpPr>
          <p:cNvPr id="167" name="Body Level One…"/>
          <p:cNvSpPr txBox="1">
            <a:spLocks noGrp="1"/>
          </p:cNvSpPr>
          <p:nvPr>
            <p:ph type="body" sz="quarter" idx="1"/>
          </p:nvPr>
        </p:nvSpPr>
        <p:spPr>
          <a:xfrm>
            <a:off x="1675963" y="2000250"/>
            <a:ext cx="21025723"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168" name="Image"/>
          <p:cNvSpPr>
            <a:spLocks noGrp="1"/>
          </p:cNvSpPr>
          <p:nvPr>
            <p:ph type="pic" sz="quarter" idx="21"/>
          </p:nvPr>
        </p:nvSpPr>
        <p:spPr>
          <a:xfrm>
            <a:off x="1216180" y="3997140"/>
            <a:ext cx="3371851" cy="3371851"/>
          </a:xfrm>
          <a:prstGeom prst="rect">
            <a:avLst/>
          </a:prstGeom>
        </p:spPr>
        <p:txBody>
          <a:bodyPr lIns="91439" rIns="91439">
            <a:noAutofit/>
          </a:bodyPr>
          <a:lstStyle/>
          <a:p>
            <a:endParaRPr/>
          </a:p>
        </p:txBody>
      </p:sp>
      <p:sp>
        <p:nvSpPr>
          <p:cNvPr id="169" name="Image"/>
          <p:cNvSpPr>
            <a:spLocks noGrp="1"/>
          </p:cNvSpPr>
          <p:nvPr>
            <p:ph type="pic" sz="quarter" idx="22"/>
          </p:nvPr>
        </p:nvSpPr>
        <p:spPr>
          <a:xfrm>
            <a:off x="5859540" y="3997140"/>
            <a:ext cx="3371851" cy="3371851"/>
          </a:xfrm>
          <a:prstGeom prst="rect">
            <a:avLst/>
          </a:prstGeom>
        </p:spPr>
        <p:txBody>
          <a:bodyPr lIns="91439" rIns="91439">
            <a:noAutofit/>
          </a:bodyPr>
          <a:lstStyle/>
          <a:p>
            <a:endParaRPr/>
          </a:p>
        </p:txBody>
      </p:sp>
      <p:sp>
        <p:nvSpPr>
          <p:cNvPr id="170" name="Image"/>
          <p:cNvSpPr>
            <a:spLocks noGrp="1"/>
          </p:cNvSpPr>
          <p:nvPr>
            <p:ph type="pic" sz="quarter" idx="23"/>
          </p:nvPr>
        </p:nvSpPr>
        <p:spPr>
          <a:xfrm>
            <a:off x="10502899" y="3997140"/>
            <a:ext cx="3371851" cy="3371851"/>
          </a:xfrm>
          <a:prstGeom prst="rect">
            <a:avLst/>
          </a:prstGeom>
        </p:spPr>
        <p:txBody>
          <a:bodyPr lIns="91439" rIns="91439">
            <a:noAutofit/>
          </a:bodyPr>
          <a:lstStyle/>
          <a:p>
            <a:endParaRPr/>
          </a:p>
        </p:txBody>
      </p:sp>
      <p:sp>
        <p:nvSpPr>
          <p:cNvPr id="171" name="Image"/>
          <p:cNvSpPr>
            <a:spLocks noGrp="1"/>
          </p:cNvSpPr>
          <p:nvPr>
            <p:ph type="pic" sz="quarter" idx="24"/>
          </p:nvPr>
        </p:nvSpPr>
        <p:spPr>
          <a:xfrm>
            <a:off x="15146258" y="3997140"/>
            <a:ext cx="3371851" cy="3371851"/>
          </a:xfrm>
          <a:prstGeom prst="rect">
            <a:avLst/>
          </a:prstGeom>
        </p:spPr>
        <p:txBody>
          <a:bodyPr lIns="91439" rIns="91439">
            <a:noAutofit/>
          </a:bodyPr>
          <a:lstStyle/>
          <a:p>
            <a:endParaRPr/>
          </a:p>
        </p:txBody>
      </p:sp>
      <p:sp>
        <p:nvSpPr>
          <p:cNvPr id="172" name="Image"/>
          <p:cNvSpPr>
            <a:spLocks noGrp="1"/>
          </p:cNvSpPr>
          <p:nvPr>
            <p:ph type="pic" sz="quarter" idx="25"/>
          </p:nvPr>
        </p:nvSpPr>
        <p:spPr>
          <a:xfrm>
            <a:off x="19789616" y="3936819"/>
            <a:ext cx="3371851" cy="3371851"/>
          </a:xfrm>
          <a:prstGeom prst="rect">
            <a:avLst/>
          </a:prstGeom>
        </p:spPr>
        <p:txBody>
          <a:bodyPr lIns="91439" rIns="91439">
            <a:noAutofit/>
          </a:bodyPr>
          <a:lstStyle/>
          <a:p>
            <a:endParaRPr/>
          </a:p>
        </p:txBody>
      </p:sp>
      <p:sp>
        <p:nvSpPr>
          <p:cNvPr id="173" name="Rectangle"/>
          <p:cNvSpPr>
            <a:spLocks noGrp="1"/>
          </p:cNvSpPr>
          <p:nvPr>
            <p:ph type="body" sz="quarter" idx="26"/>
          </p:nvPr>
        </p:nvSpPr>
        <p:spPr>
          <a:xfrm>
            <a:off x="966289" y="8074521"/>
            <a:ext cx="3723342" cy="415926"/>
          </a:xfrm>
          <a:prstGeom prst="rect">
            <a:avLst/>
          </a:prstGeom>
        </p:spPr>
        <p:txBody>
          <a:bodyPr/>
          <a:lstStyle/>
          <a:p>
            <a:pPr algn="ctr">
              <a:defRPr sz="3200" b="1">
                <a:solidFill>
                  <a:srgbClr val="404040"/>
                </a:solidFill>
              </a:defRPr>
            </a:pPr>
            <a:endParaRPr/>
          </a:p>
        </p:txBody>
      </p:sp>
      <p:sp>
        <p:nvSpPr>
          <p:cNvPr id="174" name="Rectangle"/>
          <p:cNvSpPr>
            <a:spLocks noGrp="1"/>
          </p:cNvSpPr>
          <p:nvPr>
            <p:ph type="body" sz="quarter" idx="27"/>
          </p:nvPr>
        </p:nvSpPr>
        <p:spPr>
          <a:xfrm>
            <a:off x="966288" y="9418135"/>
            <a:ext cx="3723342" cy="1823606"/>
          </a:xfrm>
          <a:prstGeom prst="rect">
            <a:avLst/>
          </a:prstGeom>
        </p:spPr>
        <p:txBody>
          <a:bodyPr/>
          <a:lstStyle/>
          <a:p>
            <a:pPr algn="ctr">
              <a:defRPr sz="2400">
                <a:solidFill>
                  <a:schemeClr val="accent4"/>
                </a:solidFill>
              </a:defRPr>
            </a:pPr>
            <a:endParaRPr/>
          </a:p>
        </p:txBody>
      </p:sp>
      <p:sp>
        <p:nvSpPr>
          <p:cNvPr id="175" name="Rectangle"/>
          <p:cNvSpPr>
            <a:spLocks noGrp="1"/>
          </p:cNvSpPr>
          <p:nvPr>
            <p:ph type="body" sz="quarter" idx="28"/>
          </p:nvPr>
        </p:nvSpPr>
        <p:spPr>
          <a:xfrm>
            <a:off x="966289" y="8665647"/>
            <a:ext cx="3723342" cy="415926"/>
          </a:xfrm>
          <a:prstGeom prst="rect">
            <a:avLst/>
          </a:prstGeom>
        </p:spPr>
        <p:txBody>
          <a:bodyPr/>
          <a:lstStyle/>
          <a:p>
            <a:pPr algn="ctr">
              <a:defRPr sz="2400" i="1">
                <a:solidFill>
                  <a:srgbClr val="404040"/>
                </a:solidFill>
              </a:defRPr>
            </a:pPr>
            <a:endParaRPr/>
          </a:p>
        </p:txBody>
      </p:sp>
      <p:sp>
        <p:nvSpPr>
          <p:cNvPr id="176" name="Rectangle"/>
          <p:cNvSpPr>
            <a:spLocks noGrp="1"/>
          </p:cNvSpPr>
          <p:nvPr>
            <p:ph type="body" sz="quarter" idx="29"/>
          </p:nvPr>
        </p:nvSpPr>
        <p:spPr>
          <a:xfrm>
            <a:off x="5615042" y="8074521"/>
            <a:ext cx="3723342" cy="415926"/>
          </a:xfrm>
          <a:prstGeom prst="rect">
            <a:avLst/>
          </a:prstGeom>
        </p:spPr>
        <p:txBody>
          <a:bodyPr/>
          <a:lstStyle/>
          <a:p>
            <a:pPr algn="ctr">
              <a:defRPr sz="3200" b="1">
                <a:solidFill>
                  <a:srgbClr val="404040"/>
                </a:solidFill>
              </a:defRPr>
            </a:pPr>
            <a:endParaRPr/>
          </a:p>
        </p:txBody>
      </p:sp>
      <p:sp>
        <p:nvSpPr>
          <p:cNvPr id="177" name="Rectangle"/>
          <p:cNvSpPr>
            <a:spLocks noGrp="1"/>
          </p:cNvSpPr>
          <p:nvPr>
            <p:ph type="body" sz="quarter" idx="30"/>
          </p:nvPr>
        </p:nvSpPr>
        <p:spPr>
          <a:xfrm>
            <a:off x="5615040" y="9418135"/>
            <a:ext cx="3723342" cy="1823606"/>
          </a:xfrm>
          <a:prstGeom prst="rect">
            <a:avLst/>
          </a:prstGeom>
        </p:spPr>
        <p:txBody>
          <a:bodyPr/>
          <a:lstStyle/>
          <a:p>
            <a:pPr algn="ctr">
              <a:defRPr sz="2400">
                <a:solidFill>
                  <a:schemeClr val="accent4"/>
                </a:solidFill>
              </a:defRPr>
            </a:pPr>
            <a:endParaRPr/>
          </a:p>
        </p:txBody>
      </p:sp>
      <p:sp>
        <p:nvSpPr>
          <p:cNvPr id="178" name="Rectangle"/>
          <p:cNvSpPr>
            <a:spLocks noGrp="1"/>
          </p:cNvSpPr>
          <p:nvPr>
            <p:ph type="body" sz="quarter" idx="31"/>
          </p:nvPr>
        </p:nvSpPr>
        <p:spPr>
          <a:xfrm>
            <a:off x="5615042" y="8665647"/>
            <a:ext cx="3723342" cy="415926"/>
          </a:xfrm>
          <a:prstGeom prst="rect">
            <a:avLst/>
          </a:prstGeom>
        </p:spPr>
        <p:txBody>
          <a:bodyPr/>
          <a:lstStyle/>
          <a:p>
            <a:pPr algn="ctr">
              <a:defRPr sz="2400" i="1">
                <a:solidFill>
                  <a:srgbClr val="404040"/>
                </a:solidFill>
              </a:defRPr>
            </a:pPr>
            <a:endParaRPr/>
          </a:p>
        </p:txBody>
      </p:sp>
      <p:sp>
        <p:nvSpPr>
          <p:cNvPr id="179" name="Rectangle"/>
          <p:cNvSpPr>
            <a:spLocks noGrp="1"/>
          </p:cNvSpPr>
          <p:nvPr>
            <p:ph type="body" sz="quarter" idx="32"/>
          </p:nvPr>
        </p:nvSpPr>
        <p:spPr>
          <a:xfrm>
            <a:off x="10263792" y="8074521"/>
            <a:ext cx="3723342" cy="415926"/>
          </a:xfrm>
          <a:prstGeom prst="rect">
            <a:avLst/>
          </a:prstGeom>
        </p:spPr>
        <p:txBody>
          <a:bodyPr/>
          <a:lstStyle/>
          <a:p>
            <a:pPr algn="ctr">
              <a:defRPr sz="3200" b="1">
                <a:solidFill>
                  <a:srgbClr val="404040"/>
                </a:solidFill>
              </a:defRPr>
            </a:pPr>
            <a:endParaRPr/>
          </a:p>
        </p:txBody>
      </p:sp>
      <p:sp>
        <p:nvSpPr>
          <p:cNvPr id="180" name="Rectangle"/>
          <p:cNvSpPr>
            <a:spLocks noGrp="1"/>
          </p:cNvSpPr>
          <p:nvPr>
            <p:ph type="body" sz="quarter" idx="33"/>
          </p:nvPr>
        </p:nvSpPr>
        <p:spPr>
          <a:xfrm>
            <a:off x="10263792" y="9418135"/>
            <a:ext cx="3723342" cy="1823606"/>
          </a:xfrm>
          <a:prstGeom prst="rect">
            <a:avLst/>
          </a:prstGeom>
        </p:spPr>
        <p:txBody>
          <a:bodyPr/>
          <a:lstStyle/>
          <a:p>
            <a:pPr algn="ctr">
              <a:defRPr sz="2400">
                <a:solidFill>
                  <a:schemeClr val="accent4"/>
                </a:solidFill>
              </a:defRPr>
            </a:pPr>
            <a:endParaRPr/>
          </a:p>
        </p:txBody>
      </p:sp>
      <p:sp>
        <p:nvSpPr>
          <p:cNvPr id="181" name="Rectangle"/>
          <p:cNvSpPr>
            <a:spLocks noGrp="1"/>
          </p:cNvSpPr>
          <p:nvPr>
            <p:ph type="body" sz="quarter" idx="34"/>
          </p:nvPr>
        </p:nvSpPr>
        <p:spPr>
          <a:xfrm>
            <a:off x="10263792" y="8665647"/>
            <a:ext cx="3723342" cy="415926"/>
          </a:xfrm>
          <a:prstGeom prst="rect">
            <a:avLst/>
          </a:prstGeom>
        </p:spPr>
        <p:txBody>
          <a:bodyPr/>
          <a:lstStyle/>
          <a:p>
            <a:pPr algn="ctr">
              <a:defRPr sz="2400" i="1">
                <a:solidFill>
                  <a:srgbClr val="404040"/>
                </a:solidFill>
              </a:defRPr>
            </a:pPr>
            <a:endParaRPr/>
          </a:p>
        </p:txBody>
      </p:sp>
      <p:sp>
        <p:nvSpPr>
          <p:cNvPr id="182" name="Rectangle"/>
          <p:cNvSpPr>
            <a:spLocks noGrp="1"/>
          </p:cNvSpPr>
          <p:nvPr>
            <p:ph type="body" sz="quarter" idx="35"/>
          </p:nvPr>
        </p:nvSpPr>
        <p:spPr>
          <a:xfrm>
            <a:off x="14912544" y="8044360"/>
            <a:ext cx="3723341" cy="415926"/>
          </a:xfrm>
          <a:prstGeom prst="rect">
            <a:avLst/>
          </a:prstGeom>
        </p:spPr>
        <p:txBody>
          <a:bodyPr/>
          <a:lstStyle/>
          <a:p>
            <a:pPr algn="ctr">
              <a:defRPr sz="3200" b="1">
                <a:solidFill>
                  <a:srgbClr val="404040"/>
                </a:solidFill>
              </a:defRPr>
            </a:pPr>
            <a:endParaRPr/>
          </a:p>
        </p:txBody>
      </p:sp>
      <p:sp>
        <p:nvSpPr>
          <p:cNvPr id="183" name="Rectangle"/>
          <p:cNvSpPr>
            <a:spLocks noGrp="1"/>
          </p:cNvSpPr>
          <p:nvPr>
            <p:ph type="body" sz="quarter" idx="36"/>
          </p:nvPr>
        </p:nvSpPr>
        <p:spPr>
          <a:xfrm>
            <a:off x="14912542" y="9387974"/>
            <a:ext cx="3723342" cy="1823606"/>
          </a:xfrm>
          <a:prstGeom prst="rect">
            <a:avLst/>
          </a:prstGeom>
        </p:spPr>
        <p:txBody>
          <a:bodyPr/>
          <a:lstStyle/>
          <a:p>
            <a:pPr algn="ctr">
              <a:defRPr sz="2400">
                <a:solidFill>
                  <a:schemeClr val="accent4"/>
                </a:solidFill>
              </a:defRPr>
            </a:pPr>
            <a:endParaRPr/>
          </a:p>
        </p:txBody>
      </p:sp>
      <p:sp>
        <p:nvSpPr>
          <p:cNvPr id="184" name="Rectangle"/>
          <p:cNvSpPr>
            <a:spLocks noGrp="1"/>
          </p:cNvSpPr>
          <p:nvPr>
            <p:ph type="body" sz="quarter" idx="37"/>
          </p:nvPr>
        </p:nvSpPr>
        <p:spPr>
          <a:xfrm>
            <a:off x="14912544" y="8635486"/>
            <a:ext cx="3723341" cy="415926"/>
          </a:xfrm>
          <a:prstGeom prst="rect">
            <a:avLst/>
          </a:prstGeom>
        </p:spPr>
        <p:txBody>
          <a:bodyPr/>
          <a:lstStyle/>
          <a:p>
            <a:pPr algn="ctr">
              <a:defRPr sz="2400" i="1">
                <a:solidFill>
                  <a:srgbClr val="404040"/>
                </a:solidFill>
              </a:defRPr>
            </a:pPr>
            <a:endParaRPr/>
          </a:p>
        </p:txBody>
      </p:sp>
      <p:sp>
        <p:nvSpPr>
          <p:cNvPr id="185" name="Rectangle"/>
          <p:cNvSpPr>
            <a:spLocks noGrp="1"/>
          </p:cNvSpPr>
          <p:nvPr>
            <p:ph type="body" sz="quarter" idx="38"/>
          </p:nvPr>
        </p:nvSpPr>
        <p:spPr>
          <a:xfrm>
            <a:off x="19561294" y="8074521"/>
            <a:ext cx="3723342" cy="415926"/>
          </a:xfrm>
          <a:prstGeom prst="rect">
            <a:avLst/>
          </a:prstGeom>
        </p:spPr>
        <p:txBody>
          <a:bodyPr/>
          <a:lstStyle/>
          <a:p>
            <a:pPr algn="ctr">
              <a:defRPr sz="3200" b="1">
                <a:solidFill>
                  <a:srgbClr val="404040"/>
                </a:solidFill>
              </a:defRPr>
            </a:pPr>
            <a:endParaRPr/>
          </a:p>
        </p:txBody>
      </p:sp>
      <p:sp>
        <p:nvSpPr>
          <p:cNvPr id="186" name="Rectangle"/>
          <p:cNvSpPr>
            <a:spLocks noGrp="1"/>
          </p:cNvSpPr>
          <p:nvPr>
            <p:ph type="body" sz="quarter" idx="39"/>
          </p:nvPr>
        </p:nvSpPr>
        <p:spPr>
          <a:xfrm>
            <a:off x="19561292" y="9418135"/>
            <a:ext cx="3723342" cy="1823606"/>
          </a:xfrm>
          <a:prstGeom prst="rect">
            <a:avLst/>
          </a:prstGeom>
        </p:spPr>
        <p:txBody>
          <a:bodyPr/>
          <a:lstStyle/>
          <a:p>
            <a:pPr algn="ctr">
              <a:defRPr sz="2400">
                <a:solidFill>
                  <a:schemeClr val="accent4"/>
                </a:solidFill>
              </a:defRPr>
            </a:pPr>
            <a:endParaRPr/>
          </a:p>
        </p:txBody>
      </p:sp>
      <p:sp>
        <p:nvSpPr>
          <p:cNvPr id="187" name="Rectangle"/>
          <p:cNvSpPr>
            <a:spLocks noGrp="1"/>
          </p:cNvSpPr>
          <p:nvPr>
            <p:ph type="body" sz="quarter" idx="40"/>
          </p:nvPr>
        </p:nvSpPr>
        <p:spPr>
          <a:xfrm>
            <a:off x="19561294" y="8665647"/>
            <a:ext cx="3723342" cy="415926"/>
          </a:xfrm>
          <a:prstGeom prst="rect">
            <a:avLst/>
          </a:prstGeom>
        </p:spPr>
        <p:txBody>
          <a:bodyPr/>
          <a:lstStyle/>
          <a:p>
            <a:pPr algn="ctr">
              <a:defRPr sz="2400" i="1">
                <a:solidFill>
                  <a:srgbClr val="404040"/>
                </a:solidFill>
              </a:defRPr>
            </a:pPr>
            <a:endParaRPr/>
          </a:p>
        </p:txBody>
      </p:sp>
      <p:sp>
        <p:nvSpPr>
          <p:cNvPr id="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95" name="Title Text"/>
          <p:cNvSpPr txBox="1">
            <a:spLocks noGrp="1"/>
          </p:cNvSpPr>
          <p:nvPr>
            <p:ph type="title"/>
          </p:nvPr>
        </p:nvSpPr>
        <p:spPr>
          <a:xfrm>
            <a:off x="1675963" y="695883"/>
            <a:ext cx="10058839" cy="1057276"/>
          </a:xfrm>
          <a:prstGeom prst="rect">
            <a:avLst/>
          </a:prstGeom>
        </p:spPr>
        <p:txBody>
          <a:bodyPr/>
          <a:lstStyle>
            <a:lvl1pPr>
              <a:defRPr sz="5400">
                <a:solidFill>
                  <a:srgbClr val="404040"/>
                </a:solidFill>
              </a:defRPr>
            </a:lvl1pPr>
          </a:lstStyle>
          <a:p>
            <a:r>
              <a:t>Title Text</a:t>
            </a:r>
          </a:p>
        </p:txBody>
      </p:sp>
      <p:sp>
        <p:nvSpPr>
          <p:cNvPr id="196" name="Body Level One…"/>
          <p:cNvSpPr txBox="1">
            <a:spLocks noGrp="1"/>
          </p:cNvSpPr>
          <p:nvPr>
            <p:ph type="body" sz="quarter" idx="1"/>
          </p:nvPr>
        </p:nvSpPr>
        <p:spPr>
          <a:xfrm>
            <a:off x="1675963" y="1753159"/>
            <a:ext cx="10058839" cy="457201"/>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197" name="Image"/>
          <p:cNvSpPr>
            <a:spLocks noGrp="1"/>
          </p:cNvSpPr>
          <p:nvPr>
            <p:ph type="pic" sz="quarter" idx="21"/>
          </p:nvPr>
        </p:nvSpPr>
        <p:spPr>
          <a:xfrm>
            <a:off x="0" y="3854543"/>
            <a:ext cx="6454589" cy="3713070"/>
          </a:xfrm>
          <a:prstGeom prst="rect">
            <a:avLst/>
          </a:prstGeom>
        </p:spPr>
        <p:txBody>
          <a:bodyPr lIns="91439" rIns="91439">
            <a:noAutofit/>
          </a:bodyPr>
          <a:lstStyle/>
          <a:p>
            <a:endParaRPr/>
          </a:p>
        </p:txBody>
      </p:sp>
      <p:sp>
        <p:nvSpPr>
          <p:cNvPr id="198" name="Image"/>
          <p:cNvSpPr>
            <a:spLocks noGrp="1"/>
          </p:cNvSpPr>
          <p:nvPr>
            <p:ph type="pic" sz="quarter" idx="22"/>
          </p:nvPr>
        </p:nvSpPr>
        <p:spPr>
          <a:xfrm>
            <a:off x="6454588" y="3854543"/>
            <a:ext cx="6454589" cy="3713070"/>
          </a:xfrm>
          <a:prstGeom prst="rect">
            <a:avLst/>
          </a:prstGeom>
        </p:spPr>
        <p:txBody>
          <a:bodyPr lIns="91439" rIns="91439">
            <a:noAutofit/>
          </a:bodyPr>
          <a:lstStyle/>
          <a:p>
            <a:endParaRPr/>
          </a:p>
        </p:txBody>
      </p:sp>
      <p:sp>
        <p:nvSpPr>
          <p:cNvPr id="199" name="Image"/>
          <p:cNvSpPr>
            <a:spLocks noGrp="1"/>
          </p:cNvSpPr>
          <p:nvPr>
            <p:ph type="pic" sz="quarter" idx="23"/>
          </p:nvPr>
        </p:nvSpPr>
        <p:spPr>
          <a:xfrm>
            <a:off x="0" y="7567613"/>
            <a:ext cx="6454589" cy="3713071"/>
          </a:xfrm>
          <a:prstGeom prst="rect">
            <a:avLst/>
          </a:prstGeom>
        </p:spPr>
        <p:txBody>
          <a:bodyPr lIns="91439" rIns="91439">
            <a:noAutofit/>
          </a:bodyPr>
          <a:lstStyle/>
          <a:p>
            <a:endParaRPr/>
          </a:p>
        </p:txBody>
      </p:sp>
      <p:sp>
        <p:nvSpPr>
          <p:cNvPr id="200" name="Image"/>
          <p:cNvSpPr>
            <a:spLocks noGrp="1"/>
          </p:cNvSpPr>
          <p:nvPr>
            <p:ph type="pic" sz="quarter" idx="24"/>
          </p:nvPr>
        </p:nvSpPr>
        <p:spPr>
          <a:xfrm>
            <a:off x="6454588" y="7567613"/>
            <a:ext cx="6454589" cy="3713071"/>
          </a:xfrm>
          <a:prstGeom prst="rect">
            <a:avLst/>
          </a:prstGeom>
        </p:spPr>
        <p:txBody>
          <a:bodyPr lIns="91439" rIns="91439">
            <a:noAutofit/>
          </a:bodyPr>
          <a:lstStyle/>
          <a:p>
            <a:endParaRPr/>
          </a:p>
        </p:txBody>
      </p:sp>
      <p:sp>
        <p:nvSpPr>
          <p:cNvPr id="201" name="Image"/>
          <p:cNvSpPr>
            <a:spLocks noGrp="1"/>
          </p:cNvSpPr>
          <p:nvPr>
            <p:ph type="pic" sz="quarter" idx="25"/>
          </p:nvPr>
        </p:nvSpPr>
        <p:spPr>
          <a:xfrm>
            <a:off x="3927309" y="6974299"/>
            <a:ext cx="2527279" cy="593315"/>
          </a:xfrm>
          <a:prstGeom prst="rect">
            <a:avLst/>
          </a:prstGeom>
        </p:spPr>
        <p:txBody>
          <a:bodyPr lIns="91439" rIns="91439">
            <a:noAutofit/>
          </a:bodyPr>
          <a:lstStyle/>
          <a:p>
            <a:endParaRPr/>
          </a:p>
        </p:txBody>
      </p:sp>
      <p:sp>
        <p:nvSpPr>
          <p:cNvPr id="202" name="Rectangle"/>
          <p:cNvSpPr>
            <a:spLocks noGrp="1"/>
          </p:cNvSpPr>
          <p:nvPr>
            <p:ph type="body" sz="quarter" idx="26"/>
          </p:nvPr>
        </p:nvSpPr>
        <p:spPr>
          <a:xfrm>
            <a:off x="4046680" y="7073899"/>
            <a:ext cx="2311775" cy="365127"/>
          </a:xfrm>
          <a:prstGeom prst="rect">
            <a:avLst/>
          </a:prstGeom>
        </p:spPr>
        <p:txBody>
          <a:bodyPr/>
          <a:lstStyle/>
          <a:p>
            <a:pPr>
              <a:defRPr sz="2400" i="1">
                <a:solidFill>
                  <a:srgbClr val="FFFFFF"/>
                </a:solidFill>
              </a:defRPr>
            </a:pPr>
            <a:endParaRPr/>
          </a:p>
        </p:txBody>
      </p:sp>
      <p:sp>
        <p:nvSpPr>
          <p:cNvPr id="203" name="Image"/>
          <p:cNvSpPr>
            <a:spLocks noGrp="1"/>
          </p:cNvSpPr>
          <p:nvPr>
            <p:ph type="pic" sz="quarter" idx="27"/>
          </p:nvPr>
        </p:nvSpPr>
        <p:spPr>
          <a:xfrm>
            <a:off x="6454588" y="7567613"/>
            <a:ext cx="2527279" cy="593315"/>
          </a:xfrm>
          <a:prstGeom prst="rect">
            <a:avLst/>
          </a:prstGeom>
        </p:spPr>
        <p:txBody>
          <a:bodyPr lIns="91439" rIns="91439">
            <a:noAutofit/>
          </a:bodyPr>
          <a:lstStyle/>
          <a:p>
            <a:endParaRPr/>
          </a:p>
        </p:txBody>
      </p:sp>
      <p:sp>
        <p:nvSpPr>
          <p:cNvPr id="204" name="Rectangle"/>
          <p:cNvSpPr>
            <a:spLocks noGrp="1"/>
          </p:cNvSpPr>
          <p:nvPr>
            <p:ph type="body" sz="quarter" idx="28"/>
          </p:nvPr>
        </p:nvSpPr>
        <p:spPr>
          <a:xfrm>
            <a:off x="6573957" y="7667212"/>
            <a:ext cx="2311775" cy="365127"/>
          </a:xfrm>
          <a:prstGeom prst="rect">
            <a:avLst/>
          </a:prstGeom>
        </p:spPr>
        <p:txBody>
          <a:bodyPr/>
          <a:lstStyle/>
          <a:p>
            <a:pPr>
              <a:defRPr sz="2400" i="1">
                <a:solidFill>
                  <a:srgbClr val="FFFFFF"/>
                </a:solidFill>
              </a:defRPr>
            </a:pPr>
            <a:endParaRPr/>
          </a:p>
        </p:txBody>
      </p:sp>
      <p:sp>
        <p:nvSpPr>
          <p:cNvPr id="205" name="Image"/>
          <p:cNvSpPr>
            <a:spLocks noGrp="1"/>
          </p:cNvSpPr>
          <p:nvPr>
            <p:ph type="pic" sz="quarter" idx="29"/>
          </p:nvPr>
        </p:nvSpPr>
        <p:spPr>
          <a:xfrm>
            <a:off x="6454588" y="6974299"/>
            <a:ext cx="2527279" cy="593315"/>
          </a:xfrm>
          <a:prstGeom prst="rect">
            <a:avLst/>
          </a:prstGeom>
        </p:spPr>
        <p:txBody>
          <a:bodyPr lIns="91439" rIns="91439">
            <a:noAutofit/>
          </a:bodyPr>
          <a:lstStyle/>
          <a:p>
            <a:endParaRPr/>
          </a:p>
        </p:txBody>
      </p:sp>
      <p:sp>
        <p:nvSpPr>
          <p:cNvPr id="206" name="Rectangle"/>
          <p:cNvSpPr>
            <a:spLocks noGrp="1"/>
          </p:cNvSpPr>
          <p:nvPr>
            <p:ph type="body" sz="quarter" idx="30"/>
          </p:nvPr>
        </p:nvSpPr>
        <p:spPr>
          <a:xfrm>
            <a:off x="6573957" y="7073899"/>
            <a:ext cx="2311775" cy="365127"/>
          </a:xfrm>
          <a:prstGeom prst="rect">
            <a:avLst/>
          </a:prstGeom>
        </p:spPr>
        <p:txBody>
          <a:bodyPr/>
          <a:lstStyle/>
          <a:p>
            <a:pPr>
              <a:defRPr sz="2400" i="1">
                <a:solidFill>
                  <a:srgbClr val="FFFFFF"/>
                </a:solidFill>
              </a:defRPr>
            </a:pPr>
            <a:endParaRPr/>
          </a:p>
        </p:txBody>
      </p:sp>
      <p:sp>
        <p:nvSpPr>
          <p:cNvPr id="207" name="Image"/>
          <p:cNvSpPr>
            <a:spLocks noGrp="1"/>
          </p:cNvSpPr>
          <p:nvPr>
            <p:ph type="pic" sz="quarter" idx="31"/>
          </p:nvPr>
        </p:nvSpPr>
        <p:spPr>
          <a:xfrm>
            <a:off x="3927309" y="7567613"/>
            <a:ext cx="2527279" cy="593315"/>
          </a:xfrm>
          <a:prstGeom prst="rect">
            <a:avLst/>
          </a:prstGeom>
        </p:spPr>
        <p:txBody>
          <a:bodyPr lIns="91439" rIns="91439">
            <a:noAutofit/>
          </a:bodyPr>
          <a:lstStyle/>
          <a:p>
            <a:endParaRPr/>
          </a:p>
        </p:txBody>
      </p:sp>
      <p:sp>
        <p:nvSpPr>
          <p:cNvPr id="208" name="Rectangle"/>
          <p:cNvSpPr>
            <a:spLocks noGrp="1"/>
          </p:cNvSpPr>
          <p:nvPr>
            <p:ph type="body" sz="quarter" idx="32"/>
          </p:nvPr>
        </p:nvSpPr>
        <p:spPr>
          <a:xfrm>
            <a:off x="4046680" y="7667212"/>
            <a:ext cx="2311775" cy="365127"/>
          </a:xfrm>
          <a:prstGeom prst="rect">
            <a:avLst/>
          </a:prstGeom>
        </p:spPr>
        <p:txBody>
          <a:bodyPr/>
          <a:lstStyle/>
          <a:p>
            <a:pPr>
              <a:defRPr sz="2400" i="1">
                <a:solidFill>
                  <a:srgbClr val="FFFFFF"/>
                </a:solidFill>
              </a:defRPr>
            </a:pPr>
            <a:endParaRPr/>
          </a:p>
        </p:txBody>
      </p:sp>
      <p:sp>
        <p:nvSpPr>
          <p:cNvPr id="2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Custom Layout">
    <p:spTree>
      <p:nvGrpSpPr>
        <p:cNvPr id="1" name=""/>
        <p:cNvGrpSpPr/>
        <p:nvPr/>
      </p:nvGrpSpPr>
      <p:grpSpPr>
        <a:xfrm>
          <a:off x="0" y="0"/>
          <a:ext cx="0" cy="0"/>
          <a:chOff x="0" y="0"/>
          <a:chExt cx="0" cy="0"/>
        </a:xfrm>
      </p:grpSpPr>
      <p:sp>
        <p:nvSpPr>
          <p:cNvPr id="216" name="Image"/>
          <p:cNvSpPr>
            <a:spLocks noGrp="1"/>
          </p:cNvSpPr>
          <p:nvPr>
            <p:ph type="pic" sz="quarter" idx="21"/>
          </p:nvPr>
        </p:nvSpPr>
        <p:spPr>
          <a:xfrm>
            <a:off x="-2" y="0"/>
            <a:ext cx="12226927" cy="4572000"/>
          </a:xfrm>
          <a:prstGeom prst="rect">
            <a:avLst/>
          </a:prstGeom>
        </p:spPr>
        <p:txBody>
          <a:bodyPr lIns="91439" rIns="91439">
            <a:noAutofit/>
          </a:bodyPr>
          <a:lstStyle/>
          <a:p>
            <a:endParaRPr/>
          </a:p>
        </p:txBody>
      </p:sp>
      <p:sp>
        <p:nvSpPr>
          <p:cNvPr id="217" name="Image"/>
          <p:cNvSpPr>
            <a:spLocks noGrp="1"/>
          </p:cNvSpPr>
          <p:nvPr>
            <p:ph type="pic" sz="quarter" idx="22"/>
          </p:nvPr>
        </p:nvSpPr>
        <p:spPr>
          <a:xfrm>
            <a:off x="12150725" y="0"/>
            <a:ext cx="12226926" cy="4572000"/>
          </a:xfrm>
          <a:prstGeom prst="rect">
            <a:avLst/>
          </a:prstGeom>
        </p:spPr>
        <p:txBody>
          <a:bodyPr lIns="91439" rIns="91439">
            <a:noAutofit/>
          </a:bodyPr>
          <a:lstStyle/>
          <a:p>
            <a:endParaRPr/>
          </a:p>
        </p:txBody>
      </p:sp>
      <p:sp>
        <p:nvSpPr>
          <p:cNvPr id="218" name="Image"/>
          <p:cNvSpPr>
            <a:spLocks noGrp="1"/>
          </p:cNvSpPr>
          <p:nvPr>
            <p:ph type="pic" sz="quarter" idx="23"/>
          </p:nvPr>
        </p:nvSpPr>
        <p:spPr>
          <a:xfrm>
            <a:off x="0" y="4572000"/>
            <a:ext cx="12188825" cy="4572000"/>
          </a:xfrm>
          <a:prstGeom prst="rect">
            <a:avLst/>
          </a:prstGeom>
        </p:spPr>
        <p:txBody>
          <a:bodyPr lIns="91439" rIns="91439">
            <a:noAutofit/>
          </a:bodyPr>
          <a:lstStyle/>
          <a:p>
            <a:endParaRPr/>
          </a:p>
        </p:txBody>
      </p:sp>
      <p:sp>
        <p:nvSpPr>
          <p:cNvPr id="219" name="Image"/>
          <p:cNvSpPr>
            <a:spLocks noGrp="1"/>
          </p:cNvSpPr>
          <p:nvPr>
            <p:ph type="pic" sz="quarter" idx="24"/>
          </p:nvPr>
        </p:nvSpPr>
        <p:spPr>
          <a:xfrm>
            <a:off x="12150725" y="4572000"/>
            <a:ext cx="12188826" cy="4572000"/>
          </a:xfrm>
          <a:prstGeom prst="rect">
            <a:avLst/>
          </a:prstGeom>
        </p:spPr>
        <p:txBody>
          <a:bodyPr lIns="91439" rIns="91439">
            <a:noAutofit/>
          </a:bodyPr>
          <a:lstStyle/>
          <a:p>
            <a:endParaRPr/>
          </a:p>
        </p:txBody>
      </p:sp>
      <p:sp>
        <p:nvSpPr>
          <p:cNvPr id="220" name="Image"/>
          <p:cNvSpPr>
            <a:spLocks noGrp="1"/>
          </p:cNvSpPr>
          <p:nvPr>
            <p:ph type="pic" sz="quarter" idx="25"/>
          </p:nvPr>
        </p:nvSpPr>
        <p:spPr>
          <a:xfrm>
            <a:off x="0" y="9144000"/>
            <a:ext cx="12188825" cy="4572000"/>
          </a:xfrm>
          <a:prstGeom prst="rect">
            <a:avLst/>
          </a:prstGeom>
        </p:spPr>
        <p:txBody>
          <a:bodyPr lIns="91439" rIns="91439">
            <a:noAutofit/>
          </a:bodyPr>
          <a:lstStyle/>
          <a:p>
            <a:endParaRPr/>
          </a:p>
        </p:txBody>
      </p:sp>
      <p:sp>
        <p:nvSpPr>
          <p:cNvPr id="221" name="Image"/>
          <p:cNvSpPr>
            <a:spLocks noGrp="1"/>
          </p:cNvSpPr>
          <p:nvPr>
            <p:ph type="pic" sz="quarter" idx="26"/>
          </p:nvPr>
        </p:nvSpPr>
        <p:spPr>
          <a:xfrm>
            <a:off x="12132422" y="9144000"/>
            <a:ext cx="12245230" cy="4572000"/>
          </a:xfrm>
          <a:prstGeom prst="rect">
            <a:avLst/>
          </a:prstGeom>
        </p:spPr>
        <p:txBody>
          <a:bodyPr lIns="91439" rIns="91439">
            <a:noAutofit/>
          </a:bodyPr>
          <a:lstStyle/>
          <a:p>
            <a:endParaRPr/>
          </a:p>
        </p:txBody>
      </p:sp>
      <p:sp>
        <p:nvSpPr>
          <p:cNvPr id="222" name="Image"/>
          <p:cNvSpPr>
            <a:spLocks noGrp="1"/>
          </p:cNvSpPr>
          <p:nvPr>
            <p:ph type="pic" sz="quarter" idx="27"/>
          </p:nvPr>
        </p:nvSpPr>
        <p:spPr>
          <a:xfrm>
            <a:off x="4811722" y="1989342"/>
            <a:ext cx="2527279" cy="593315"/>
          </a:xfrm>
          <a:prstGeom prst="rect">
            <a:avLst/>
          </a:prstGeom>
        </p:spPr>
        <p:txBody>
          <a:bodyPr lIns="91439" rIns="91439">
            <a:noAutofit/>
          </a:bodyPr>
          <a:lstStyle/>
          <a:p>
            <a:endParaRPr/>
          </a:p>
        </p:txBody>
      </p:sp>
      <p:sp>
        <p:nvSpPr>
          <p:cNvPr id="223" name="Body Level One…"/>
          <p:cNvSpPr txBox="1">
            <a:spLocks noGrp="1"/>
          </p:cNvSpPr>
          <p:nvPr>
            <p:ph type="body" sz="quarter" idx="1"/>
          </p:nvPr>
        </p:nvSpPr>
        <p:spPr>
          <a:xfrm>
            <a:off x="4931092" y="2088943"/>
            <a:ext cx="2311775" cy="365127"/>
          </a:xfrm>
          <a:prstGeom prst="rect">
            <a:avLst/>
          </a:prstGeom>
        </p:spPr>
        <p:txBody>
          <a:bodyPr/>
          <a:lstStyle>
            <a:lvl1pPr>
              <a:defRPr sz="2400" i="1">
                <a:solidFill>
                  <a:srgbClr val="FFFFFF"/>
                </a:solidFill>
              </a:defRPr>
            </a:lvl1pPr>
            <a:lvl2pPr>
              <a:defRPr sz="2400" i="1">
                <a:solidFill>
                  <a:srgbClr val="FFFFFF"/>
                </a:solidFill>
              </a:defRPr>
            </a:lvl2pPr>
            <a:lvl3pPr>
              <a:defRPr sz="2400" i="1">
                <a:solidFill>
                  <a:srgbClr val="FFFFFF"/>
                </a:solidFill>
              </a:defRPr>
            </a:lvl3pPr>
            <a:lvl4pPr>
              <a:defRPr sz="2400" i="1">
                <a:solidFill>
                  <a:srgbClr val="FFFFFF"/>
                </a:solidFill>
              </a:defRPr>
            </a:lvl4pPr>
            <a:lvl5pPr>
              <a:defRPr sz="2400" i="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24" name="Image"/>
          <p:cNvSpPr>
            <a:spLocks noGrp="1"/>
          </p:cNvSpPr>
          <p:nvPr>
            <p:ph type="pic" sz="quarter" idx="28"/>
          </p:nvPr>
        </p:nvSpPr>
        <p:spPr>
          <a:xfrm>
            <a:off x="17000548" y="6561342"/>
            <a:ext cx="2527279" cy="593315"/>
          </a:xfrm>
          <a:prstGeom prst="rect">
            <a:avLst/>
          </a:prstGeom>
        </p:spPr>
        <p:txBody>
          <a:bodyPr lIns="91439" rIns="91439">
            <a:noAutofit/>
          </a:bodyPr>
          <a:lstStyle/>
          <a:p>
            <a:endParaRPr/>
          </a:p>
        </p:txBody>
      </p:sp>
      <p:sp>
        <p:nvSpPr>
          <p:cNvPr id="225" name="Rectangle"/>
          <p:cNvSpPr>
            <a:spLocks noGrp="1"/>
          </p:cNvSpPr>
          <p:nvPr>
            <p:ph type="body" sz="quarter" idx="29"/>
          </p:nvPr>
        </p:nvSpPr>
        <p:spPr>
          <a:xfrm>
            <a:off x="17119919" y="6660943"/>
            <a:ext cx="2311775" cy="365127"/>
          </a:xfrm>
          <a:prstGeom prst="rect">
            <a:avLst/>
          </a:prstGeom>
        </p:spPr>
        <p:txBody>
          <a:bodyPr/>
          <a:lstStyle/>
          <a:p>
            <a:pPr>
              <a:defRPr sz="2400" i="1">
                <a:solidFill>
                  <a:srgbClr val="FFFFFF"/>
                </a:solidFill>
              </a:defRPr>
            </a:pPr>
            <a:endParaRPr/>
          </a:p>
        </p:txBody>
      </p:sp>
      <p:sp>
        <p:nvSpPr>
          <p:cNvPr id="226" name="Image"/>
          <p:cNvSpPr>
            <a:spLocks noGrp="1"/>
          </p:cNvSpPr>
          <p:nvPr>
            <p:ph type="pic" sz="quarter" idx="30"/>
          </p:nvPr>
        </p:nvSpPr>
        <p:spPr>
          <a:xfrm>
            <a:off x="4907857" y="11133342"/>
            <a:ext cx="2527278" cy="593315"/>
          </a:xfrm>
          <a:prstGeom prst="rect">
            <a:avLst/>
          </a:prstGeom>
        </p:spPr>
        <p:txBody>
          <a:bodyPr lIns="91439" rIns="91439">
            <a:noAutofit/>
          </a:bodyPr>
          <a:lstStyle/>
          <a:p>
            <a:endParaRPr/>
          </a:p>
        </p:txBody>
      </p:sp>
      <p:sp>
        <p:nvSpPr>
          <p:cNvPr id="227" name="Rectangle"/>
          <p:cNvSpPr>
            <a:spLocks noGrp="1"/>
          </p:cNvSpPr>
          <p:nvPr>
            <p:ph type="body" sz="quarter" idx="31"/>
          </p:nvPr>
        </p:nvSpPr>
        <p:spPr>
          <a:xfrm>
            <a:off x="5027226" y="11232943"/>
            <a:ext cx="2311775" cy="365127"/>
          </a:xfrm>
          <a:prstGeom prst="rect">
            <a:avLst/>
          </a:prstGeom>
        </p:spPr>
        <p:txBody>
          <a:bodyPr/>
          <a:lstStyle/>
          <a:p>
            <a:pPr>
              <a:defRPr sz="2400" i="1">
                <a:solidFill>
                  <a:srgbClr val="FFFFFF"/>
                </a:solidFill>
              </a:defRPr>
            </a:pPr>
            <a:endParaRPr/>
          </a:p>
        </p:txBody>
      </p:sp>
      <p:sp>
        <p:nvSpPr>
          <p:cNvPr id="2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sp>
        <p:nvSpPr>
          <p:cNvPr id="235" name="Image"/>
          <p:cNvSpPr>
            <a:spLocks noGrp="1"/>
          </p:cNvSpPr>
          <p:nvPr>
            <p:ph type="pic" sz="quarter" idx="21"/>
          </p:nvPr>
        </p:nvSpPr>
        <p:spPr>
          <a:xfrm>
            <a:off x="-2" y="0"/>
            <a:ext cx="12226927" cy="4572000"/>
          </a:xfrm>
          <a:prstGeom prst="rect">
            <a:avLst/>
          </a:prstGeom>
        </p:spPr>
        <p:txBody>
          <a:bodyPr lIns="91439" rIns="91439">
            <a:noAutofit/>
          </a:bodyPr>
          <a:lstStyle/>
          <a:p>
            <a:endParaRPr/>
          </a:p>
        </p:txBody>
      </p:sp>
      <p:sp>
        <p:nvSpPr>
          <p:cNvPr id="236" name="Image"/>
          <p:cNvSpPr>
            <a:spLocks noGrp="1"/>
          </p:cNvSpPr>
          <p:nvPr>
            <p:ph type="pic" sz="quarter" idx="22"/>
          </p:nvPr>
        </p:nvSpPr>
        <p:spPr>
          <a:xfrm>
            <a:off x="12150725" y="0"/>
            <a:ext cx="12226926" cy="4572000"/>
          </a:xfrm>
          <a:prstGeom prst="rect">
            <a:avLst/>
          </a:prstGeom>
        </p:spPr>
        <p:txBody>
          <a:bodyPr lIns="91439" rIns="91439">
            <a:noAutofit/>
          </a:bodyPr>
          <a:lstStyle/>
          <a:p>
            <a:endParaRPr/>
          </a:p>
        </p:txBody>
      </p:sp>
      <p:sp>
        <p:nvSpPr>
          <p:cNvPr id="237" name="Image"/>
          <p:cNvSpPr>
            <a:spLocks noGrp="1"/>
          </p:cNvSpPr>
          <p:nvPr>
            <p:ph type="pic" sz="quarter" idx="23"/>
          </p:nvPr>
        </p:nvSpPr>
        <p:spPr>
          <a:xfrm>
            <a:off x="0" y="4572000"/>
            <a:ext cx="12188825" cy="4572000"/>
          </a:xfrm>
          <a:prstGeom prst="rect">
            <a:avLst/>
          </a:prstGeom>
        </p:spPr>
        <p:txBody>
          <a:bodyPr lIns="91439" rIns="91439">
            <a:noAutofit/>
          </a:bodyPr>
          <a:lstStyle/>
          <a:p>
            <a:endParaRPr/>
          </a:p>
        </p:txBody>
      </p:sp>
      <p:sp>
        <p:nvSpPr>
          <p:cNvPr id="238" name="Image"/>
          <p:cNvSpPr>
            <a:spLocks noGrp="1"/>
          </p:cNvSpPr>
          <p:nvPr>
            <p:ph type="pic" sz="quarter" idx="24"/>
          </p:nvPr>
        </p:nvSpPr>
        <p:spPr>
          <a:xfrm>
            <a:off x="12150725" y="4572000"/>
            <a:ext cx="12188826" cy="4572000"/>
          </a:xfrm>
          <a:prstGeom prst="rect">
            <a:avLst/>
          </a:prstGeom>
        </p:spPr>
        <p:txBody>
          <a:bodyPr lIns="91439" rIns="91439">
            <a:noAutofit/>
          </a:bodyPr>
          <a:lstStyle/>
          <a:p>
            <a:endParaRPr/>
          </a:p>
        </p:txBody>
      </p:sp>
      <p:sp>
        <p:nvSpPr>
          <p:cNvPr id="239" name="Image"/>
          <p:cNvSpPr>
            <a:spLocks noGrp="1"/>
          </p:cNvSpPr>
          <p:nvPr>
            <p:ph type="pic" sz="quarter" idx="25"/>
          </p:nvPr>
        </p:nvSpPr>
        <p:spPr>
          <a:xfrm>
            <a:off x="17062450" y="1989342"/>
            <a:ext cx="2527278" cy="593315"/>
          </a:xfrm>
          <a:prstGeom prst="rect">
            <a:avLst/>
          </a:prstGeom>
        </p:spPr>
        <p:txBody>
          <a:bodyPr lIns="91439" rIns="91439">
            <a:noAutofit/>
          </a:bodyPr>
          <a:lstStyle/>
          <a:p>
            <a:endParaRPr/>
          </a:p>
        </p:txBody>
      </p:sp>
      <p:sp>
        <p:nvSpPr>
          <p:cNvPr id="240" name="Body Level One…"/>
          <p:cNvSpPr txBox="1">
            <a:spLocks noGrp="1"/>
          </p:cNvSpPr>
          <p:nvPr>
            <p:ph type="body" sz="quarter" idx="1"/>
          </p:nvPr>
        </p:nvSpPr>
        <p:spPr>
          <a:xfrm>
            <a:off x="17181819" y="2088943"/>
            <a:ext cx="2311775" cy="365127"/>
          </a:xfrm>
          <a:prstGeom prst="rect">
            <a:avLst/>
          </a:prstGeom>
        </p:spPr>
        <p:txBody>
          <a:bodyPr/>
          <a:lstStyle>
            <a:lvl1pPr>
              <a:defRPr sz="2400" i="1">
                <a:solidFill>
                  <a:srgbClr val="FFFFFF"/>
                </a:solidFill>
              </a:defRPr>
            </a:lvl1pPr>
            <a:lvl2pPr>
              <a:defRPr sz="2400" i="1">
                <a:solidFill>
                  <a:srgbClr val="FFFFFF"/>
                </a:solidFill>
              </a:defRPr>
            </a:lvl2pPr>
            <a:lvl3pPr>
              <a:defRPr sz="2400" i="1">
                <a:solidFill>
                  <a:srgbClr val="FFFFFF"/>
                </a:solidFill>
              </a:defRPr>
            </a:lvl3pPr>
            <a:lvl4pPr>
              <a:defRPr sz="2400" i="1">
                <a:solidFill>
                  <a:srgbClr val="FFFFFF"/>
                </a:solidFill>
              </a:defRPr>
            </a:lvl4pPr>
            <a:lvl5pPr>
              <a:defRPr sz="2400" i="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1" name="Image"/>
          <p:cNvSpPr>
            <a:spLocks noGrp="1"/>
          </p:cNvSpPr>
          <p:nvPr>
            <p:ph type="pic" sz="quarter" idx="26"/>
          </p:nvPr>
        </p:nvSpPr>
        <p:spPr>
          <a:xfrm>
            <a:off x="4811724" y="6575837"/>
            <a:ext cx="2527279" cy="593315"/>
          </a:xfrm>
          <a:prstGeom prst="rect">
            <a:avLst/>
          </a:prstGeom>
        </p:spPr>
        <p:txBody>
          <a:bodyPr lIns="91439" rIns="91439">
            <a:noAutofit/>
          </a:bodyPr>
          <a:lstStyle/>
          <a:p>
            <a:endParaRPr/>
          </a:p>
        </p:txBody>
      </p:sp>
      <p:sp>
        <p:nvSpPr>
          <p:cNvPr id="242" name="Rectangle"/>
          <p:cNvSpPr>
            <a:spLocks noGrp="1"/>
          </p:cNvSpPr>
          <p:nvPr>
            <p:ph type="body" sz="quarter" idx="27"/>
          </p:nvPr>
        </p:nvSpPr>
        <p:spPr>
          <a:xfrm>
            <a:off x="4931093" y="6675436"/>
            <a:ext cx="2311775" cy="365127"/>
          </a:xfrm>
          <a:prstGeom prst="rect">
            <a:avLst/>
          </a:prstGeom>
        </p:spPr>
        <p:txBody>
          <a:bodyPr/>
          <a:lstStyle/>
          <a:p>
            <a:pPr>
              <a:defRPr sz="2400" i="1">
                <a:solidFill>
                  <a:srgbClr val="FFFFFF"/>
                </a:solidFill>
              </a:defRPr>
            </a:pPr>
            <a:endParaRPr/>
          </a:p>
        </p:txBody>
      </p:sp>
      <p:sp>
        <p:nvSpPr>
          <p:cNvPr id="243" name="Rectangle"/>
          <p:cNvSpPr>
            <a:spLocks noGrp="1"/>
          </p:cNvSpPr>
          <p:nvPr>
            <p:ph type="body" sz="quarter" idx="28"/>
          </p:nvPr>
        </p:nvSpPr>
        <p:spPr>
          <a:xfrm>
            <a:off x="5090857" y="12257089"/>
            <a:ext cx="2311775" cy="365127"/>
          </a:xfrm>
          <a:prstGeom prst="rect">
            <a:avLst/>
          </a:prstGeom>
        </p:spPr>
        <p:txBody>
          <a:bodyPr/>
          <a:lstStyle/>
          <a:p>
            <a:pPr>
              <a:defRPr sz="2400" i="1">
                <a:solidFill>
                  <a:srgbClr val="FFFFFF"/>
                </a:solidFill>
              </a:defRPr>
            </a:pPr>
            <a:endParaRPr/>
          </a:p>
        </p:txBody>
      </p:sp>
      <p:sp>
        <p:nvSpPr>
          <p:cNvPr id="244" name="Title Text"/>
          <p:cNvSpPr txBox="1">
            <a:spLocks noGrp="1"/>
          </p:cNvSpPr>
          <p:nvPr>
            <p:ph type="title"/>
          </p:nvPr>
        </p:nvSpPr>
        <p:spPr>
          <a:xfrm>
            <a:off x="1637863" y="9466729"/>
            <a:ext cx="21025723" cy="1142536"/>
          </a:xfrm>
          <a:prstGeom prst="rect">
            <a:avLst/>
          </a:prstGeom>
        </p:spPr>
        <p:txBody>
          <a:bodyPr/>
          <a:lstStyle>
            <a:lvl1pPr algn="ctr">
              <a:defRPr sz="7200">
                <a:solidFill>
                  <a:srgbClr val="404040"/>
                </a:solidFill>
              </a:defRPr>
            </a:lvl1pPr>
          </a:lstStyle>
          <a:p>
            <a:r>
              <a:t>Title Text</a:t>
            </a:r>
          </a:p>
        </p:txBody>
      </p:sp>
      <p:sp>
        <p:nvSpPr>
          <p:cNvPr id="2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252" name="Image"/>
          <p:cNvSpPr>
            <a:spLocks noGrp="1"/>
          </p:cNvSpPr>
          <p:nvPr>
            <p:ph type="pic" idx="21"/>
          </p:nvPr>
        </p:nvSpPr>
        <p:spPr>
          <a:xfrm>
            <a:off x="-5" y="-1"/>
            <a:ext cx="24377655" cy="13654092"/>
          </a:xfrm>
          <a:prstGeom prst="rect">
            <a:avLst/>
          </a:prstGeom>
        </p:spPr>
        <p:txBody>
          <a:bodyPr lIns="91439" rIns="91439">
            <a:noAutofit/>
          </a:bodyPr>
          <a:lstStyle/>
          <a:p>
            <a:endParaRPr/>
          </a:p>
        </p:txBody>
      </p:sp>
      <p:sp>
        <p:nvSpPr>
          <p:cNvPr id="253" name="Image"/>
          <p:cNvSpPr>
            <a:spLocks noGrp="1"/>
          </p:cNvSpPr>
          <p:nvPr>
            <p:ph type="pic" idx="22"/>
          </p:nvPr>
        </p:nvSpPr>
        <p:spPr>
          <a:xfrm>
            <a:off x="-39319204" y="-17373600"/>
            <a:ext cx="24377654" cy="13716000"/>
          </a:xfrm>
          <a:prstGeom prst="rect">
            <a:avLst/>
          </a:prstGeom>
        </p:spPr>
        <p:txBody>
          <a:bodyPr lIns="91439" rIns="91439">
            <a:noAutofit/>
          </a:bodyPr>
          <a:lstStyle/>
          <a:p>
            <a:endParaRPr/>
          </a:p>
        </p:txBody>
      </p:sp>
      <p:sp>
        <p:nvSpPr>
          <p:cNvPr id="254" name="Title Text"/>
          <p:cNvSpPr txBox="1">
            <a:spLocks noGrp="1"/>
          </p:cNvSpPr>
          <p:nvPr>
            <p:ph type="title"/>
          </p:nvPr>
        </p:nvSpPr>
        <p:spPr>
          <a:xfrm>
            <a:off x="1675963" y="526473"/>
            <a:ext cx="21025723" cy="1556904"/>
          </a:xfrm>
          <a:prstGeom prst="rect">
            <a:avLst/>
          </a:prstGeom>
        </p:spPr>
        <p:txBody>
          <a:bodyPr/>
          <a:lstStyle>
            <a:lvl1pPr algn="ctr">
              <a:defRPr>
                <a:solidFill>
                  <a:srgbClr val="404040"/>
                </a:solidFill>
              </a:defRPr>
            </a:lvl1pPr>
          </a:lstStyle>
          <a:p>
            <a:r>
              <a:t>Title Text</a:t>
            </a:r>
          </a:p>
        </p:txBody>
      </p:sp>
      <p:sp>
        <p:nvSpPr>
          <p:cNvPr id="255" name="Body Level One…"/>
          <p:cNvSpPr txBox="1">
            <a:spLocks noGrp="1"/>
          </p:cNvSpPr>
          <p:nvPr>
            <p:ph type="body" sz="quarter" idx="1"/>
          </p:nvPr>
        </p:nvSpPr>
        <p:spPr>
          <a:xfrm>
            <a:off x="1675963" y="2083377"/>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256" name="Image"/>
          <p:cNvSpPr>
            <a:spLocks noGrp="1"/>
          </p:cNvSpPr>
          <p:nvPr>
            <p:ph type="pic" sz="quarter" idx="23"/>
          </p:nvPr>
        </p:nvSpPr>
        <p:spPr>
          <a:xfrm>
            <a:off x="20050281" y="7347745"/>
            <a:ext cx="2088356" cy="2088356"/>
          </a:xfrm>
          <a:prstGeom prst="rect">
            <a:avLst/>
          </a:prstGeom>
          <a:ln>
            <a:solidFill>
              <a:srgbClr val="FFFFFF"/>
            </a:solidFill>
            <a:round/>
          </a:ln>
        </p:spPr>
        <p:txBody>
          <a:bodyPr lIns="91439" rIns="91439">
            <a:noAutofit/>
          </a:bodyPr>
          <a:lstStyle/>
          <a:p>
            <a:endParaRPr/>
          </a:p>
        </p:txBody>
      </p:sp>
      <p:sp>
        <p:nvSpPr>
          <p:cNvPr id="2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4_Custom Layout">
    <p:spTree>
      <p:nvGrpSpPr>
        <p:cNvPr id="1" name=""/>
        <p:cNvGrpSpPr/>
        <p:nvPr/>
      </p:nvGrpSpPr>
      <p:grpSpPr>
        <a:xfrm>
          <a:off x="0" y="0"/>
          <a:ext cx="0" cy="0"/>
          <a:chOff x="0" y="0"/>
          <a:chExt cx="0" cy="0"/>
        </a:xfrm>
      </p:grpSpPr>
      <p:sp>
        <p:nvSpPr>
          <p:cNvPr id="264" name="Rectangle"/>
          <p:cNvSpPr/>
          <p:nvPr/>
        </p:nvSpPr>
        <p:spPr>
          <a:xfrm>
            <a:off x="12188825" y="0"/>
            <a:ext cx="12188825" cy="13716000"/>
          </a:xfrm>
          <a:prstGeom prst="rect">
            <a:avLst/>
          </a:prstGeom>
          <a:solidFill>
            <a:srgbClr val="DDDDDD"/>
          </a:solidFill>
          <a:ln w="12700">
            <a:miter lim="400000"/>
          </a:ln>
        </p:spPr>
        <p:txBody>
          <a:bodyPr lIns="45719" rIns="45719" anchor="ctr"/>
          <a:lstStyle/>
          <a:p>
            <a:pPr algn="ctr">
              <a:defRPr>
                <a:solidFill>
                  <a:srgbClr val="FFFFFF"/>
                </a:solidFill>
                <a:latin typeface="+mj-lt"/>
                <a:ea typeface="+mj-ea"/>
                <a:cs typeface="+mj-cs"/>
                <a:sym typeface="Helvetica"/>
              </a:defRPr>
            </a:pPr>
            <a:endParaRPr/>
          </a:p>
        </p:txBody>
      </p:sp>
      <p:sp>
        <p:nvSpPr>
          <p:cNvPr id="265" name="Image"/>
          <p:cNvSpPr>
            <a:spLocks noGrp="1"/>
          </p:cNvSpPr>
          <p:nvPr>
            <p:ph type="pic" idx="21"/>
          </p:nvPr>
        </p:nvSpPr>
        <p:spPr>
          <a:xfrm>
            <a:off x="-2" y="0"/>
            <a:ext cx="12226927" cy="13716000"/>
          </a:xfrm>
          <a:prstGeom prst="rect">
            <a:avLst/>
          </a:prstGeom>
        </p:spPr>
        <p:txBody>
          <a:bodyPr lIns="91439" rIns="91439">
            <a:noAutofit/>
          </a:bodyPr>
          <a:lstStyle/>
          <a:p>
            <a:endParaRPr/>
          </a:p>
        </p:txBody>
      </p:sp>
      <p:sp>
        <p:nvSpPr>
          <p:cNvPr id="266" name="Title Text"/>
          <p:cNvSpPr txBox="1">
            <a:spLocks noGrp="1"/>
          </p:cNvSpPr>
          <p:nvPr>
            <p:ph type="title"/>
          </p:nvPr>
        </p:nvSpPr>
        <p:spPr>
          <a:xfrm>
            <a:off x="1603375" y="5349299"/>
            <a:ext cx="9120044" cy="3406774"/>
          </a:xfrm>
          <a:prstGeom prst="rect">
            <a:avLst/>
          </a:prstGeom>
          <a:ln w="9525">
            <a:solidFill>
              <a:schemeClr val="accent2"/>
            </a:solidFill>
            <a:round/>
          </a:ln>
        </p:spPr>
        <p:txBody>
          <a:bodyPr/>
          <a:lstStyle>
            <a:lvl1pPr algn="ctr">
              <a:defRPr>
                <a:solidFill>
                  <a:srgbClr val="404040"/>
                </a:solidFill>
              </a:defRPr>
            </a:lvl1pPr>
          </a:lstStyle>
          <a:p>
            <a:r>
              <a:t>Title Text</a:t>
            </a:r>
          </a:p>
        </p:txBody>
      </p:sp>
      <p:sp>
        <p:nvSpPr>
          <p:cNvPr id="2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5_Custom Layout">
    <p:spTree>
      <p:nvGrpSpPr>
        <p:cNvPr id="1" name=""/>
        <p:cNvGrpSpPr/>
        <p:nvPr/>
      </p:nvGrpSpPr>
      <p:grpSpPr>
        <a:xfrm>
          <a:off x="0" y="0"/>
          <a:ext cx="0" cy="0"/>
          <a:chOff x="0" y="0"/>
          <a:chExt cx="0" cy="0"/>
        </a:xfrm>
      </p:grpSpPr>
      <p:sp>
        <p:nvSpPr>
          <p:cNvPr id="274" name="Rectangle"/>
          <p:cNvSpPr/>
          <p:nvPr/>
        </p:nvSpPr>
        <p:spPr>
          <a:xfrm>
            <a:off x="0" y="0"/>
            <a:ext cx="12188825" cy="13716000"/>
          </a:xfrm>
          <a:prstGeom prst="rect">
            <a:avLst/>
          </a:prstGeom>
          <a:solidFill>
            <a:srgbClr val="DDDDDD"/>
          </a:solidFill>
          <a:ln w="12700">
            <a:miter lim="400000"/>
          </a:ln>
        </p:spPr>
        <p:txBody>
          <a:bodyPr lIns="45719" rIns="45719" anchor="ctr"/>
          <a:lstStyle/>
          <a:p>
            <a:pPr algn="ctr">
              <a:defRPr>
                <a:solidFill>
                  <a:srgbClr val="FFFFFF"/>
                </a:solidFill>
                <a:latin typeface="+mj-lt"/>
                <a:ea typeface="+mj-ea"/>
                <a:cs typeface="+mj-cs"/>
                <a:sym typeface="Helvetica"/>
              </a:defRPr>
            </a:pPr>
            <a:endParaRPr/>
          </a:p>
        </p:txBody>
      </p:sp>
      <p:sp>
        <p:nvSpPr>
          <p:cNvPr id="275" name="Title Text"/>
          <p:cNvSpPr txBox="1">
            <a:spLocks noGrp="1"/>
          </p:cNvSpPr>
          <p:nvPr>
            <p:ph type="title"/>
          </p:nvPr>
        </p:nvSpPr>
        <p:spPr>
          <a:xfrm>
            <a:off x="1603375" y="5444897"/>
            <a:ext cx="9120044" cy="3406775"/>
          </a:xfrm>
          <a:prstGeom prst="rect">
            <a:avLst/>
          </a:prstGeom>
          <a:ln w="9525">
            <a:solidFill>
              <a:srgbClr val="FFFFFF"/>
            </a:solidFill>
            <a:round/>
          </a:ln>
        </p:spPr>
        <p:txBody>
          <a:bodyPr/>
          <a:lstStyle>
            <a:lvl1pPr algn="ctr">
              <a:defRPr>
                <a:solidFill>
                  <a:srgbClr val="FFFFFF"/>
                </a:solidFill>
              </a:defRPr>
            </a:lvl1pPr>
          </a:lstStyle>
          <a:p>
            <a:r>
              <a:t>Title Text</a:t>
            </a:r>
          </a:p>
        </p:txBody>
      </p:sp>
      <p:sp>
        <p:nvSpPr>
          <p:cNvPr id="276" name="Image"/>
          <p:cNvSpPr>
            <a:spLocks noGrp="1"/>
          </p:cNvSpPr>
          <p:nvPr>
            <p:ph type="pic" sz="quarter" idx="21"/>
          </p:nvPr>
        </p:nvSpPr>
        <p:spPr>
          <a:xfrm>
            <a:off x="12188824" y="0"/>
            <a:ext cx="12188826" cy="4572000"/>
          </a:xfrm>
          <a:prstGeom prst="rect">
            <a:avLst/>
          </a:prstGeom>
        </p:spPr>
        <p:txBody>
          <a:bodyPr lIns="91439" rIns="91439">
            <a:noAutofit/>
          </a:bodyPr>
          <a:lstStyle/>
          <a:p>
            <a:endParaRPr/>
          </a:p>
        </p:txBody>
      </p:sp>
      <p:sp>
        <p:nvSpPr>
          <p:cNvPr id="277" name="Image"/>
          <p:cNvSpPr>
            <a:spLocks noGrp="1"/>
          </p:cNvSpPr>
          <p:nvPr>
            <p:ph type="pic" sz="quarter" idx="22"/>
          </p:nvPr>
        </p:nvSpPr>
        <p:spPr>
          <a:xfrm>
            <a:off x="12188824" y="4572000"/>
            <a:ext cx="12188826" cy="4572000"/>
          </a:xfrm>
          <a:prstGeom prst="rect">
            <a:avLst/>
          </a:prstGeom>
        </p:spPr>
        <p:txBody>
          <a:bodyPr lIns="91439" rIns="91439">
            <a:noAutofit/>
          </a:bodyPr>
          <a:lstStyle/>
          <a:p>
            <a:endParaRPr/>
          </a:p>
        </p:txBody>
      </p:sp>
      <p:sp>
        <p:nvSpPr>
          <p:cNvPr id="278" name="Image"/>
          <p:cNvSpPr>
            <a:spLocks noGrp="1"/>
          </p:cNvSpPr>
          <p:nvPr>
            <p:ph type="pic" sz="quarter" idx="23"/>
          </p:nvPr>
        </p:nvSpPr>
        <p:spPr>
          <a:xfrm>
            <a:off x="12188824" y="9144000"/>
            <a:ext cx="12188826" cy="4572000"/>
          </a:xfrm>
          <a:prstGeom prst="rect">
            <a:avLst/>
          </a:prstGeom>
        </p:spPr>
        <p:txBody>
          <a:bodyPr lIns="91439" rIns="91439">
            <a:noAutofit/>
          </a:bodyPr>
          <a:lstStyle/>
          <a:p>
            <a:endParaRPr/>
          </a:p>
        </p:txBody>
      </p:sp>
      <p:sp>
        <p:nvSpPr>
          <p:cNvPr id="279" name="Image"/>
          <p:cNvSpPr>
            <a:spLocks noGrp="1"/>
          </p:cNvSpPr>
          <p:nvPr>
            <p:ph type="pic" sz="quarter" idx="24"/>
          </p:nvPr>
        </p:nvSpPr>
        <p:spPr>
          <a:xfrm>
            <a:off x="18545175" y="0"/>
            <a:ext cx="5832474" cy="4572000"/>
          </a:xfrm>
          <a:prstGeom prst="rect">
            <a:avLst/>
          </a:prstGeom>
        </p:spPr>
        <p:txBody>
          <a:bodyPr lIns="91439" rIns="91439">
            <a:noAutofit/>
          </a:bodyPr>
          <a:lstStyle/>
          <a:p>
            <a:endParaRPr/>
          </a:p>
        </p:txBody>
      </p:sp>
      <p:sp>
        <p:nvSpPr>
          <p:cNvPr id="280" name="Image"/>
          <p:cNvSpPr>
            <a:spLocks noGrp="1"/>
          </p:cNvSpPr>
          <p:nvPr>
            <p:ph type="pic" sz="quarter" idx="25"/>
          </p:nvPr>
        </p:nvSpPr>
        <p:spPr>
          <a:xfrm>
            <a:off x="18545175" y="4572000"/>
            <a:ext cx="5832474" cy="4572000"/>
          </a:xfrm>
          <a:prstGeom prst="rect">
            <a:avLst/>
          </a:prstGeom>
        </p:spPr>
        <p:txBody>
          <a:bodyPr lIns="91439" rIns="91439">
            <a:noAutofit/>
          </a:bodyPr>
          <a:lstStyle/>
          <a:p>
            <a:endParaRPr/>
          </a:p>
        </p:txBody>
      </p:sp>
      <p:sp>
        <p:nvSpPr>
          <p:cNvPr id="281" name="Image"/>
          <p:cNvSpPr>
            <a:spLocks noGrp="1"/>
          </p:cNvSpPr>
          <p:nvPr>
            <p:ph type="pic" sz="quarter" idx="26"/>
          </p:nvPr>
        </p:nvSpPr>
        <p:spPr>
          <a:xfrm>
            <a:off x="18545175" y="9144000"/>
            <a:ext cx="5832474" cy="4572000"/>
          </a:xfrm>
          <a:prstGeom prst="rect">
            <a:avLst/>
          </a:prstGeom>
        </p:spPr>
        <p:txBody>
          <a:bodyPr lIns="91439" rIns="91439">
            <a:noAutofit/>
          </a:bodyPr>
          <a:lstStyle/>
          <a:p>
            <a:endParaRPr/>
          </a:p>
        </p:txBody>
      </p:sp>
      <p:sp>
        <p:nvSpPr>
          <p:cNvPr id="282" name="Body Level One…"/>
          <p:cNvSpPr txBox="1">
            <a:spLocks noGrp="1"/>
          </p:cNvSpPr>
          <p:nvPr>
            <p:ph type="body" sz="quarter" idx="1"/>
          </p:nvPr>
        </p:nvSpPr>
        <p:spPr>
          <a:xfrm>
            <a:off x="19005097" y="1041400"/>
            <a:ext cx="4783818" cy="415925"/>
          </a:xfrm>
          <a:prstGeom prst="rect">
            <a:avLst/>
          </a:prstGeom>
        </p:spPr>
        <p:txBody>
          <a:bodyPr/>
          <a:lstStyle>
            <a:lvl1pPr algn="ctr">
              <a:defRPr b="1">
                <a:solidFill>
                  <a:srgbClr val="FFFFFF"/>
                </a:solidFill>
              </a:defRPr>
            </a:lvl1pPr>
            <a:lvl2pPr algn="ctr">
              <a:defRPr b="1">
                <a:solidFill>
                  <a:srgbClr val="FFFFFF"/>
                </a:solidFill>
              </a:defRPr>
            </a:lvl2pPr>
            <a:lvl3pPr algn="ctr">
              <a:defRPr b="1">
                <a:solidFill>
                  <a:srgbClr val="FFFFFF"/>
                </a:solidFill>
              </a:defRPr>
            </a:lvl3pPr>
            <a:lvl4pPr algn="ctr">
              <a:defRPr b="1">
                <a:solidFill>
                  <a:srgbClr val="FFFFFF"/>
                </a:solidFill>
              </a:defRPr>
            </a:lvl4pPr>
            <a:lvl5pPr algn="ctr">
              <a:defRPr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83" name="Rectangle"/>
          <p:cNvSpPr>
            <a:spLocks noGrp="1"/>
          </p:cNvSpPr>
          <p:nvPr>
            <p:ph type="body" sz="quarter" idx="27"/>
          </p:nvPr>
        </p:nvSpPr>
        <p:spPr>
          <a:xfrm>
            <a:off x="19005097" y="1651000"/>
            <a:ext cx="4783818" cy="2079170"/>
          </a:xfrm>
          <a:prstGeom prst="rect">
            <a:avLst/>
          </a:prstGeom>
        </p:spPr>
        <p:txBody>
          <a:bodyPr/>
          <a:lstStyle/>
          <a:p>
            <a:pPr algn="ctr">
              <a:defRPr sz="2400">
                <a:solidFill>
                  <a:srgbClr val="FFFFFF"/>
                </a:solidFill>
              </a:defRPr>
            </a:pPr>
            <a:endParaRPr/>
          </a:p>
        </p:txBody>
      </p:sp>
      <p:sp>
        <p:nvSpPr>
          <p:cNvPr id="284" name="Rectangle"/>
          <p:cNvSpPr>
            <a:spLocks noGrp="1"/>
          </p:cNvSpPr>
          <p:nvPr>
            <p:ph type="body" sz="quarter" idx="28"/>
          </p:nvPr>
        </p:nvSpPr>
        <p:spPr>
          <a:xfrm>
            <a:off x="19005097" y="5499100"/>
            <a:ext cx="4783818" cy="415925"/>
          </a:xfrm>
          <a:prstGeom prst="rect">
            <a:avLst/>
          </a:prstGeom>
        </p:spPr>
        <p:txBody>
          <a:bodyPr/>
          <a:lstStyle/>
          <a:p>
            <a:pPr algn="ctr">
              <a:defRPr b="1">
                <a:solidFill>
                  <a:srgbClr val="FFFFFF"/>
                </a:solidFill>
              </a:defRPr>
            </a:pPr>
            <a:endParaRPr/>
          </a:p>
        </p:txBody>
      </p:sp>
      <p:sp>
        <p:nvSpPr>
          <p:cNvPr id="285" name="Rectangle"/>
          <p:cNvSpPr>
            <a:spLocks noGrp="1"/>
          </p:cNvSpPr>
          <p:nvPr>
            <p:ph type="body" sz="quarter" idx="29"/>
          </p:nvPr>
        </p:nvSpPr>
        <p:spPr>
          <a:xfrm>
            <a:off x="19005097" y="6108701"/>
            <a:ext cx="4783818" cy="2079170"/>
          </a:xfrm>
          <a:prstGeom prst="rect">
            <a:avLst/>
          </a:prstGeom>
        </p:spPr>
        <p:txBody>
          <a:bodyPr/>
          <a:lstStyle/>
          <a:p>
            <a:pPr algn="ctr">
              <a:defRPr sz="2400">
                <a:solidFill>
                  <a:srgbClr val="FFFFFF"/>
                </a:solidFill>
              </a:defRPr>
            </a:pPr>
            <a:endParaRPr/>
          </a:p>
        </p:txBody>
      </p:sp>
      <p:sp>
        <p:nvSpPr>
          <p:cNvPr id="286" name="Rectangle"/>
          <p:cNvSpPr>
            <a:spLocks noGrp="1"/>
          </p:cNvSpPr>
          <p:nvPr>
            <p:ph type="body" sz="quarter" idx="30"/>
          </p:nvPr>
        </p:nvSpPr>
        <p:spPr>
          <a:xfrm>
            <a:off x="19005097" y="10127799"/>
            <a:ext cx="4783818" cy="415926"/>
          </a:xfrm>
          <a:prstGeom prst="rect">
            <a:avLst/>
          </a:prstGeom>
        </p:spPr>
        <p:txBody>
          <a:bodyPr/>
          <a:lstStyle/>
          <a:p>
            <a:pPr algn="ctr">
              <a:defRPr b="1">
                <a:solidFill>
                  <a:srgbClr val="FFFFFF"/>
                </a:solidFill>
              </a:defRPr>
            </a:pPr>
            <a:endParaRPr/>
          </a:p>
        </p:txBody>
      </p:sp>
      <p:sp>
        <p:nvSpPr>
          <p:cNvPr id="287" name="Rectangle"/>
          <p:cNvSpPr>
            <a:spLocks noGrp="1"/>
          </p:cNvSpPr>
          <p:nvPr>
            <p:ph type="body" sz="quarter" idx="31"/>
          </p:nvPr>
        </p:nvSpPr>
        <p:spPr>
          <a:xfrm>
            <a:off x="19005097" y="10737401"/>
            <a:ext cx="4783818" cy="2079170"/>
          </a:xfrm>
          <a:prstGeom prst="rect">
            <a:avLst/>
          </a:prstGeom>
        </p:spPr>
        <p:txBody>
          <a:bodyPr/>
          <a:lstStyle/>
          <a:p>
            <a:pPr algn="ctr">
              <a:defRPr sz="2400">
                <a:solidFill>
                  <a:srgbClr val="FFFFFF"/>
                </a:solidFill>
              </a:defRPr>
            </a:pPr>
            <a:endParaRP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6_Custom Layout">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296"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297" name="Image"/>
          <p:cNvSpPr>
            <a:spLocks noGrp="1"/>
          </p:cNvSpPr>
          <p:nvPr>
            <p:ph type="pic" sz="quarter" idx="21"/>
          </p:nvPr>
        </p:nvSpPr>
        <p:spPr>
          <a:xfrm>
            <a:off x="3286125" y="4229193"/>
            <a:ext cx="6454589" cy="3713070"/>
          </a:xfrm>
          <a:prstGeom prst="rect">
            <a:avLst/>
          </a:prstGeom>
        </p:spPr>
        <p:txBody>
          <a:bodyPr lIns="91439" rIns="91439">
            <a:noAutofit/>
          </a:bodyPr>
          <a:lstStyle/>
          <a:p>
            <a:endParaRPr/>
          </a:p>
        </p:txBody>
      </p:sp>
      <p:sp>
        <p:nvSpPr>
          <p:cNvPr id="298" name="Image"/>
          <p:cNvSpPr>
            <a:spLocks noGrp="1"/>
          </p:cNvSpPr>
          <p:nvPr>
            <p:ph type="pic" sz="quarter" idx="22"/>
          </p:nvPr>
        </p:nvSpPr>
        <p:spPr>
          <a:xfrm>
            <a:off x="6446520" y="7348949"/>
            <a:ext cx="3294194" cy="593315"/>
          </a:xfrm>
          <a:prstGeom prst="rect">
            <a:avLst/>
          </a:prstGeom>
        </p:spPr>
        <p:txBody>
          <a:bodyPr lIns="91439" rIns="91439">
            <a:noAutofit/>
          </a:bodyPr>
          <a:lstStyle/>
          <a:p>
            <a:endParaRPr/>
          </a:p>
        </p:txBody>
      </p:sp>
      <p:sp>
        <p:nvSpPr>
          <p:cNvPr id="299" name="Rectangle"/>
          <p:cNvSpPr>
            <a:spLocks noGrp="1"/>
          </p:cNvSpPr>
          <p:nvPr>
            <p:ph type="body" sz="quarter" idx="23"/>
          </p:nvPr>
        </p:nvSpPr>
        <p:spPr>
          <a:xfrm>
            <a:off x="6631285" y="7448549"/>
            <a:ext cx="3013294" cy="365127"/>
          </a:xfrm>
          <a:prstGeom prst="rect">
            <a:avLst/>
          </a:prstGeom>
        </p:spPr>
        <p:txBody>
          <a:bodyPr/>
          <a:lstStyle/>
          <a:p>
            <a:pPr>
              <a:defRPr sz="2400" i="1">
                <a:solidFill>
                  <a:srgbClr val="FFFFFF"/>
                </a:solidFill>
              </a:defRPr>
            </a:pPr>
            <a:endParaRPr/>
          </a:p>
        </p:txBody>
      </p:sp>
      <p:sp>
        <p:nvSpPr>
          <p:cNvPr id="3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21" name="Title Text"/>
          <p:cNvSpPr txBox="1">
            <a:spLocks noGrp="1"/>
          </p:cNvSpPr>
          <p:nvPr>
            <p:ph type="title"/>
          </p:nvPr>
        </p:nvSpPr>
        <p:spPr>
          <a:xfrm>
            <a:off x="1712040" y="3708960"/>
            <a:ext cx="21025723" cy="1405967"/>
          </a:xfrm>
          <a:prstGeom prst="rect">
            <a:avLst/>
          </a:prstGeom>
        </p:spPr>
        <p:txBody>
          <a:bodyPr/>
          <a:lstStyle>
            <a:lvl1pPr algn="ctr"/>
          </a:lstStyle>
          <a:p>
            <a:r>
              <a:t>Title Text</a:t>
            </a:r>
          </a:p>
        </p:txBody>
      </p:sp>
      <p:sp>
        <p:nvSpPr>
          <p:cNvPr id="22" name="Body Level One…"/>
          <p:cNvSpPr txBox="1">
            <a:spLocks noGrp="1"/>
          </p:cNvSpPr>
          <p:nvPr>
            <p:ph type="body" sz="quarter" idx="1"/>
          </p:nvPr>
        </p:nvSpPr>
        <p:spPr>
          <a:xfrm>
            <a:off x="1712040" y="5817082"/>
            <a:ext cx="21025723" cy="755169"/>
          </a:xfrm>
          <a:prstGeom prst="rect">
            <a:avLst/>
          </a:prstGeom>
        </p:spPr>
        <p:txBody>
          <a:bodyPr/>
          <a:lstStyle>
            <a:lvl1pPr algn="ctr">
              <a:defRPr sz="3200"/>
            </a:lvl1pPr>
            <a:lvl2pPr algn="ctr">
              <a:defRPr sz="3200"/>
            </a:lvl2pPr>
            <a:lvl3pPr algn="ctr">
              <a:defRPr sz="3200"/>
            </a:lvl3pPr>
            <a:lvl4pPr algn="ctr">
              <a:defRPr sz="3200"/>
            </a:lvl4pPr>
            <a:lvl5pPr algn="ctr">
              <a:defRPr sz="3200"/>
            </a:lvl5pPr>
          </a:lstStyle>
          <a:p>
            <a:r>
              <a:t>Body Level One</a:t>
            </a:r>
          </a:p>
          <a:p>
            <a:pPr lvl="1"/>
            <a:r>
              <a:t>Body Level Two</a:t>
            </a:r>
          </a:p>
          <a:p>
            <a:pPr lvl="2"/>
            <a:r>
              <a:t>Body Level Three</a:t>
            </a:r>
          </a:p>
          <a:p>
            <a:pPr lvl="3"/>
            <a:r>
              <a:t>Body Level Four</a:t>
            </a:r>
          </a:p>
          <a:p>
            <a:pPr lvl="4"/>
            <a:r>
              <a:t>Body Level Five</a:t>
            </a:r>
          </a:p>
        </p:txBody>
      </p:sp>
      <p:sp>
        <p:nvSpPr>
          <p:cNvPr id="23" name="Rectangle"/>
          <p:cNvSpPr/>
          <p:nvPr/>
        </p:nvSpPr>
        <p:spPr>
          <a:xfrm>
            <a:off x="11448381" y="5305985"/>
            <a:ext cx="1553039" cy="91438"/>
          </a:xfrm>
          <a:prstGeom prst="rect">
            <a:avLst/>
          </a:prstGeom>
          <a:solidFill>
            <a:schemeClr val="accent2"/>
          </a:solidFill>
          <a:ln w="12700">
            <a:miter lim="400000"/>
          </a:ln>
        </p:spPr>
        <p:txBody>
          <a:bodyPr lIns="45719" rIns="45719" anchor="ctr"/>
          <a:lstStyle/>
          <a:p>
            <a:pPr algn="ctr">
              <a:defRPr>
                <a:solidFill>
                  <a:schemeClr val="accent2"/>
                </a:solidFill>
                <a:latin typeface="+mj-lt"/>
                <a:ea typeface="+mj-ea"/>
                <a:cs typeface="+mj-cs"/>
                <a:sym typeface="Helvetica"/>
              </a:defRPr>
            </a:pPr>
            <a:endParaRPr/>
          </a:p>
        </p:txBody>
      </p:sp>
      <p:sp>
        <p:nvSpPr>
          <p:cNvPr id="24" name="Rectangle"/>
          <p:cNvSpPr>
            <a:spLocks noGrp="1"/>
          </p:cNvSpPr>
          <p:nvPr>
            <p:ph type="body" sz="quarter" idx="21"/>
          </p:nvPr>
        </p:nvSpPr>
        <p:spPr>
          <a:xfrm>
            <a:off x="3171825" y="7458075"/>
            <a:ext cx="18030826" cy="2400300"/>
          </a:xfrm>
          <a:prstGeom prst="rect">
            <a:avLst/>
          </a:prstGeom>
        </p:spPr>
        <p:txBody>
          <a:bodyPr/>
          <a:lstStyle/>
          <a:p>
            <a:pPr algn="ctr"/>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7_Custom Layout">
    <p:spTree>
      <p:nvGrpSpPr>
        <p:cNvPr id="1" name=""/>
        <p:cNvGrpSpPr/>
        <p:nvPr/>
      </p:nvGrpSpPr>
      <p:grpSpPr>
        <a:xfrm>
          <a:off x="0" y="0"/>
          <a:ext cx="0" cy="0"/>
          <a:chOff x="0" y="0"/>
          <a:chExt cx="0" cy="0"/>
        </a:xfrm>
      </p:grpSpPr>
      <p:sp>
        <p:nvSpPr>
          <p:cNvPr id="307"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308"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309" name="Image"/>
          <p:cNvSpPr>
            <a:spLocks noGrp="1"/>
          </p:cNvSpPr>
          <p:nvPr>
            <p:ph type="pic" sz="quarter" idx="21"/>
          </p:nvPr>
        </p:nvSpPr>
        <p:spPr>
          <a:xfrm>
            <a:off x="3286125" y="4040935"/>
            <a:ext cx="6454589" cy="3713070"/>
          </a:xfrm>
          <a:prstGeom prst="rect">
            <a:avLst/>
          </a:prstGeom>
        </p:spPr>
        <p:txBody>
          <a:bodyPr lIns="91439" rIns="91439">
            <a:noAutofit/>
          </a:bodyPr>
          <a:lstStyle/>
          <a:p>
            <a:endParaRPr/>
          </a:p>
        </p:txBody>
      </p:sp>
      <p:sp>
        <p:nvSpPr>
          <p:cNvPr id="310" name="Image"/>
          <p:cNvSpPr>
            <a:spLocks noGrp="1"/>
          </p:cNvSpPr>
          <p:nvPr>
            <p:ph type="pic" sz="quarter" idx="22"/>
          </p:nvPr>
        </p:nvSpPr>
        <p:spPr>
          <a:xfrm>
            <a:off x="6438900" y="7160690"/>
            <a:ext cx="3301814" cy="593315"/>
          </a:xfrm>
          <a:prstGeom prst="rect">
            <a:avLst/>
          </a:prstGeom>
        </p:spPr>
        <p:txBody>
          <a:bodyPr lIns="91439" rIns="91439">
            <a:noAutofit/>
          </a:bodyPr>
          <a:lstStyle/>
          <a:p>
            <a:endParaRPr/>
          </a:p>
        </p:txBody>
      </p:sp>
      <p:sp>
        <p:nvSpPr>
          <p:cNvPr id="311" name="Rectangle"/>
          <p:cNvSpPr>
            <a:spLocks noGrp="1"/>
          </p:cNvSpPr>
          <p:nvPr>
            <p:ph type="body" sz="quarter" idx="23"/>
          </p:nvPr>
        </p:nvSpPr>
        <p:spPr>
          <a:xfrm>
            <a:off x="6624315" y="7260290"/>
            <a:ext cx="3020264" cy="397810"/>
          </a:xfrm>
          <a:prstGeom prst="rect">
            <a:avLst/>
          </a:prstGeom>
        </p:spPr>
        <p:txBody>
          <a:bodyPr/>
          <a:lstStyle/>
          <a:p>
            <a:pPr>
              <a:defRPr sz="2400" i="1">
                <a:solidFill>
                  <a:srgbClr val="FFFFFF"/>
                </a:solidFill>
              </a:defRPr>
            </a:pPr>
            <a:endParaRPr/>
          </a:p>
        </p:txBody>
      </p:sp>
      <p:sp>
        <p:nvSpPr>
          <p:cNvPr id="312" name="Image"/>
          <p:cNvSpPr>
            <a:spLocks noGrp="1"/>
          </p:cNvSpPr>
          <p:nvPr>
            <p:ph type="pic" sz="quarter" idx="24"/>
          </p:nvPr>
        </p:nvSpPr>
        <p:spPr>
          <a:xfrm>
            <a:off x="14496698" y="4040935"/>
            <a:ext cx="6454589" cy="3713070"/>
          </a:xfrm>
          <a:prstGeom prst="rect">
            <a:avLst/>
          </a:prstGeom>
        </p:spPr>
        <p:txBody>
          <a:bodyPr lIns="91439" rIns="91439">
            <a:noAutofit/>
          </a:bodyPr>
          <a:lstStyle/>
          <a:p>
            <a:endParaRPr/>
          </a:p>
        </p:txBody>
      </p:sp>
      <p:sp>
        <p:nvSpPr>
          <p:cNvPr id="313" name="Rectangle"/>
          <p:cNvSpPr>
            <a:spLocks noGrp="1"/>
          </p:cNvSpPr>
          <p:nvPr>
            <p:ph type="body" sz="quarter" idx="25"/>
          </p:nvPr>
        </p:nvSpPr>
        <p:spPr>
          <a:xfrm>
            <a:off x="3286125" y="8763000"/>
            <a:ext cx="6454589" cy="550865"/>
          </a:xfrm>
          <a:prstGeom prst="rect">
            <a:avLst/>
          </a:prstGeom>
        </p:spPr>
        <p:txBody>
          <a:bodyPr/>
          <a:lstStyle/>
          <a:p>
            <a:pPr>
              <a:defRPr sz="3200" b="1">
                <a:solidFill>
                  <a:srgbClr val="404040"/>
                </a:solidFill>
              </a:defRPr>
            </a:pPr>
            <a:endParaRPr/>
          </a:p>
        </p:txBody>
      </p:sp>
      <p:sp>
        <p:nvSpPr>
          <p:cNvPr id="314" name="Rectangle"/>
          <p:cNvSpPr>
            <a:spLocks noGrp="1"/>
          </p:cNvSpPr>
          <p:nvPr>
            <p:ph type="body" sz="quarter" idx="26"/>
          </p:nvPr>
        </p:nvSpPr>
        <p:spPr>
          <a:xfrm>
            <a:off x="3286125" y="9442452"/>
            <a:ext cx="6454589" cy="2114921"/>
          </a:xfrm>
          <a:prstGeom prst="rect">
            <a:avLst/>
          </a:prstGeom>
        </p:spPr>
        <p:txBody>
          <a:bodyPr/>
          <a:lstStyle/>
          <a:p>
            <a:pPr>
              <a:lnSpc>
                <a:spcPct val="150000"/>
              </a:lnSpc>
              <a:defRPr sz="2400">
                <a:solidFill>
                  <a:schemeClr val="accent4"/>
                </a:solidFill>
              </a:defRPr>
            </a:pPr>
            <a:endParaRPr/>
          </a:p>
        </p:txBody>
      </p:sp>
      <p:sp>
        <p:nvSpPr>
          <p:cNvPr id="315" name="Rectangle"/>
          <p:cNvSpPr>
            <a:spLocks noGrp="1"/>
          </p:cNvSpPr>
          <p:nvPr>
            <p:ph type="body" sz="quarter" idx="27"/>
          </p:nvPr>
        </p:nvSpPr>
        <p:spPr>
          <a:xfrm>
            <a:off x="14496698" y="8716309"/>
            <a:ext cx="6454589" cy="550865"/>
          </a:xfrm>
          <a:prstGeom prst="rect">
            <a:avLst/>
          </a:prstGeom>
        </p:spPr>
        <p:txBody>
          <a:bodyPr/>
          <a:lstStyle/>
          <a:p>
            <a:pPr>
              <a:defRPr sz="3200" b="1">
                <a:solidFill>
                  <a:srgbClr val="404040"/>
                </a:solidFill>
              </a:defRPr>
            </a:pPr>
            <a:endParaRPr/>
          </a:p>
        </p:txBody>
      </p:sp>
      <p:sp>
        <p:nvSpPr>
          <p:cNvPr id="316" name="Rectangle"/>
          <p:cNvSpPr>
            <a:spLocks noGrp="1"/>
          </p:cNvSpPr>
          <p:nvPr>
            <p:ph type="body" sz="quarter" idx="28"/>
          </p:nvPr>
        </p:nvSpPr>
        <p:spPr>
          <a:xfrm>
            <a:off x="14496698" y="9395762"/>
            <a:ext cx="6454589" cy="2114921"/>
          </a:xfrm>
          <a:prstGeom prst="rect">
            <a:avLst/>
          </a:prstGeom>
        </p:spPr>
        <p:txBody>
          <a:bodyPr/>
          <a:lstStyle/>
          <a:p>
            <a:pPr>
              <a:lnSpc>
                <a:spcPct val="150000"/>
              </a:lnSpc>
              <a:defRPr sz="2400">
                <a:solidFill>
                  <a:schemeClr val="accent4"/>
                </a:solidFill>
              </a:defRPr>
            </a:pPr>
            <a:endParaRPr/>
          </a:p>
        </p:txBody>
      </p:sp>
      <p:sp>
        <p:nvSpPr>
          <p:cNvPr id="317" name="Image"/>
          <p:cNvSpPr>
            <a:spLocks noGrp="1"/>
          </p:cNvSpPr>
          <p:nvPr>
            <p:ph type="pic" sz="quarter" idx="29"/>
          </p:nvPr>
        </p:nvSpPr>
        <p:spPr>
          <a:xfrm>
            <a:off x="14496698" y="7160690"/>
            <a:ext cx="3301814" cy="593315"/>
          </a:xfrm>
          <a:prstGeom prst="rect">
            <a:avLst/>
          </a:prstGeom>
        </p:spPr>
        <p:txBody>
          <a:bodyPr lIns="91439" rIns="91439">
            <a:noAutofit/>
          </a:bodyPr>
          <a:lstStyle/>
          <a:p>
            <a:endParaRPr/>
          </a:p>
        </p:txBody>
      </p:sp>
      <p:sp>
        <p:nvSpPr>
          <p:cNvPr id="318" name="Rectangle"/>
          <p:cNvSpPr>
            <a:spLocks noGrp="1"/>
          </p:cNvSpPr>
          <p:nvPr>
            <p:ph type="body" sz="quarter" idx="30"/>
          </p:nvPr>
        </p:nvSpPr>
        <p:spPr>
          <a:xfrm>
            <a:off x="14682114" y="7260290"/>
            <a:ext cx="3020264" cy="397810"/>
          </a:xfrm>
          <a:prstGeom prst="rect">
            <a:avLst/>
          </a:prstGeom>
        </p:spPr>
        <p:txBody>
          <a:bodyPr/>
          <a:lstStyle/>
          <a:p>
            <a:pPr>
              <a:defRPr sz="2400" i="1">
                <a:solidFill>
                  <a:srgbClr val="FFFFFF"/>
                </a:solidFill>
              </a:defRPr>
            </a:pPr>
            <a:endParaRP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8_Custom Layout">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327"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328" name="Rectangle"/>
          <p:cNvSpPr>
            <a:spLocks noGrp="1"/>
          </p:cNvSpPr>
          <p:nvPr>
            <p:ph type="body" sz="quarter" idx="21"/>
          </p:nvPr>
        </p:nvSpPr>
        <p:spPr>
          <a:xfrm>
            <a:off x="5543550" y="4145279"/>
            <a:ext cx="5286375" cy="612458"/>
          </a:xfrm>
          <a:prstGeom prst="rect">
            <a:avLst/>
          </a:prstGeom>
        </p:spPr>
        <p:txBody>
          <a:bodyPr/>
          <a:lstStyle/>
          <a:p>
            <a:pPr>
              <a:defRPr sz="3200" b="1">
                <a:solidFill>
                  <a:srgbClr val="404040"/>
                </a:solidFill>
              </a:defRPr>
            </a:pPr>
            <a:endParaRPr/>
          </a:p>
        </p:txBody>
      </p:sp>
      <p:sp>
        <p:nvSpPr>
          <p:cNvPr id="329" name="Rectangle"/>
          <p:cNvSpPr>
            <a:spLocks noGrp="1"/>
          </p:cNvSpPr>
          <p:nvPr>
            <p:ph type="body" sz="quarter" idx="22"/>
          </p:nvPr>
        </p:nvSpPr>
        <p:spPr>
          <a:xfrm>
            <a:off x="5543550" y="4886323"/>
            <a:ext cx="5286375" cy="2037229"/>
          </a:xfrm>
          <a:prstGeom prst="rect">
            <a:avLst/>
          </a:prstGeom>
        </p:spPr>
        <p:txBody>
          <a:bodyPr/>
          <a:lstStyle/>
          <a:p>
            <a:pPr>
              <a:lnSpc>
                <a:spcPct val="150000"/>
              </a:lnSpc>
              <a:defRPr sz="2200">
                <a:solidFill>
                  <a:schemeClr val="accent4"/>
                </a:solidFill>
              </a:defRPr>
            </a:pPr>
            <a:endParaRPr/>
          </a:p>
        </p:txBody>
      </p:sp>
      <p:sp>
        <p:nvSpPr>
          <p:cNvPr id="330" name="Image"/>
          <p:cNvSpPr>
            <a:spLocks noGrp="1"/>
          </p:cNvSpPr>
          <p:nvPr>
            <p:ph type="pic" sz="quarter" idx="23"/>
          </p:nvPr>
        </p:nvSpPr>
        <p:spPr>
          <a:xfrm>
            <a:off x="2571750" y="4145279"/>
            <a:ext cx="2338022" cy="2338022"/>
          </a:xfrm>
          <a:prstGeom prst="rect">
            <a:avLst/>
          </a:prstGeom>
        </p:spPr>
        <p:txBody>
          <a:bodyPr lIns="91439" rIns="91439">
            <a:noAutofit/>
          </a:bodyPr>
          <a:lstStyle/>
          <a:p>
            <a:endParaRPr/>
          </a:p>
        </p:txBody>
      </p:sp>
      <p:sp>
        <p:nvSpPr>
          <p:cNvPr id="331" name="Rectangle"/>
          <p:cNvSpPr>
            <a:spLocks noGrp="1"/>
          </p:cNvSpPr>
          <p:nvPr>
            <p:ph type="body" sz="quarter" idx="24"/>
          </p:nvPr>
        </p:nvSpPr>
        <p:spPr>
          <a:xfrm>
            <a:off x="5543550" y="8208864"/>
            <a:ext cx="5286375" cy="612458"/>
          </a:xfrm>
          <a:prstGeom prst="rect">
            <a:avLst/>
          </a:prstGeom>
        </p:spPr>
        <p:txBody>
          <a:bodyPr/>
          <a:lstStyle/>
          <a:p>
            <a:pPr>
              <a:defRPr sz="3200" b="1">
                <a:solidFill>
                  <a:srgbClr val="404040"/>
                </a:solidFill>
              </a:defRPr>
            </a:pPr>
            <a:endParaRPr/>
          </a:p>
        </p:txBody>
      </p:sp>
      <p:sp>
        <p:nvSpPr>
          <p:cNvPr id="332" name="Rectangle"/>
          <p:cNvSpPr>
            <a:spLocks noGrp="1"/>
          </p:cNvSpPr>
          <p:nvPr>
            <p:ph type="body" sz="quarter" idx="25"/>
          </p:nvPr>
        </p:nvSpPr>
        <p:spPr>
          <a:xfrm>
            <a:off x="5543550" y="8949908"/>
            <a:ext cx="5286375" cy="2037229"/>
          </a:xfrm>
          <a:prstGeom prst="rect">
            <a:avLst/>
          </a:prstGeom>
        </p:spPr>
        <p:txBody>
          <a:bodyPr/>
          <a:lstStyle/>
          <a:p>
            <a:pPr>
              <a:lnSpc>
                <a:spcPct val="150000"/>
              </a:lnSpc>
              <a:defRPr sz="2200">
                <a:solidFill>
                  <a:schemeClr val="accent4"/>
                </a:solidFill>
              </a:defRPr>
            </a:pPr>
            <a:endParaRPr/>
          </a:p>
        </p:txBody>
      </p:sp>
      <p:sp>
        <p:nvSpPr>
          <p:cNvPr id="333" name="Image"/>
          <p:cNvSpPr>
            <a:spLocks noGrp="1"/>
          </p:cNvSpPr>
          <p:nvPr>
            <p:ph type="pic" sz="quarter" idx="26"/>
          </p:nvPr>
        </p:nvSpPr>
        <p:spPr>
          <a:xfrm>
            <a:off x="2571750" y="8208864"/>
            <a:ext cx="2338022" cy="2338022"/>
          </a:xfrm>
          <a:prstGeom prst="rect">
            <a:avLst/>
          </a:prstGeom>
        </p:spPr>
        <p:txBody>
          <a:bodyPr lIns="91439" rIns="91439">
            <a:noAutofit/>
          </a:bodyPr>
          <a:lstStyle/>
          <a:p>
            <a:endParaRPr/>
          </a:p>
        </p:txBody>
      </p:sp>
      <p:sp>
        <p:nvSpPr>
          <p:cNvPr id="334" name="Rectangle"/>
          <p:cNvSpPr>
            <a:spLocks noGrp="1"/>
          </p:cNvSpPr>
          <p:nvPr>
            <p:ph type="body" sz="quarter" idx="27"/>
          </p:nvPr>
        </p:nvSpPr>
        <p:spPr>
          <a:xfrm>
            <a:off x="16302553" y="4145279"/>
            <a:ext cx="5286376" cy="612458"/>
          </a:xfrm>
          <a:prstGeom prst="rect">
            <a:avLst/>
          </a:prstGeom>
        </p:spPr>
        <p:txBody>
          <a:bodyPr/>
          <a:lstStyle/>
          <a:p>
            <a:pPr>
              <a:defRPr sz="3200" b="1">
                <a:solidFill>
                  <a:srgbClr val="404040"/>
                </a:solidFill>
              </a:defRPr>
            </a:pPr>
            <a:endParaRPr/>
          </a:p>
        </p:txBody>
      </p:sp>
      <p:sp>
        <p:nvSpPr>
          <p:cNvPr id="335" name="Rectangle"/>
          <p:cNvSpPr>
            <a:spLocks noGrp="1"/>
          </p:cNvSpPr>
          <p:nvPr>
            <p:ph type="body" sz="quarter" idx="28"/>
          </p:nvPr>
        </p:nvSpPr>
        <p:spPr>
          <a:xfrm>
            <a:off x="16302553" y="4886323"/>
            <a:ext cx="5286376" cy="2037229"/>
          </a:xfrm>
          <a:prstGeom prst="rect">
            <a:avLst/>
          </a:prstGeom>
        </p:spPr>
        <p:txBody>
          <a:bodyPr/>
          <a:lstStyle/>
          <a:p>
            <a:pPr>
              <a:lnSpc>
                <a:spcPct val="150000"/>
              </a:lnSpc>
              <a:defRPr sz="2200">
                <a:solidFill>
                  <a:schemeClr val="accent4"/>
                </a:solidFill>
              </a:defRPr>
            </a:pPr>
            <a:endParaRPr/>
          </a:p>
        </p:txBody>
      </p:sp>
      <p:sp>
        <p:nvSpPr>
          <p:cNvPr id="336" name="Image"/>
          <p:cNvSpPr>
            <a:spLocks noGrp="1"/>
          </p:cNvSpPr>
          <p:nvPr>
            <p:ph type="pic" sz="quarter" idx="29"/>
          </p:nvPr>
        </p:nvSpPr>
        <p:spPr>
          <a:xfrm>
            <a:off x="13330753" y="4145279"/>
            <a:ext cx="2338022" cy="2338022"/>
          </a:xfrm>
          <a:prstGeom prst="rect">
            <a:avLst/>
          </a:prstGeom>
        </p:spPr>
        <p:txBody>
          <a:bodyPr lIns="91439" rIns="91439">
            <a:noAutofit/>
          </a:bodyPr>
          <a:lstStyle/>
          <a:p>
            <a:endParaRPr/>
          </a:p>
        </p:txBody>
      </p:sp>
      <p:sp>
        <p:nvSpPr>
          <p:cNvPr id="337" name="Rectangle"/>
          <p:cNvSpPr>
            <a:spLocks noGrp="1"/>
          </p:cNvSpPr>
          <p:nvPr>
            <p:ph type="body" sz="quarter" idx="30"/>
          </p:nvPr>
        </p:nvSpPr>
        <p:spPr>
          <a:xfrm>
            <a:off x="16302553" y="8208864"/>
            <a:ext cx="5286376" cy="612458"/>
          </a:xfrm>
          <a:prstGeom prst="rect">
            <a:avLst/>
          </a:prstGeom>
        </p:spPr>
        <p:txBody>
          <a:bodyPr/>
          <a:lstStyle/>
          <a:p>
            <a:pPr>
              <a:defRPr sz="3200" b="1">
                <a:solidFill>
                  <a:srgbClr val="404040"/>
                </a:solidFill>
              </a:defRPr>
            </a:pPr>
            <a:endParaRPr/>
          </a:p>
        </p:txBody>
      </p:sp>
      <p:sp>
        <p:nvSpPr>
          <p:cNvPr id="338" name="Rectangle"/>
          <p:cNvSpPr>
            <a:spLocks noGrp="1"/>
          </p:cNvSpPr>
          <p:nvPr>
            <p:ph type="body" sz="quarter" idx="31"/>
          </p:nvPr>
        </p:nvSpPr>
        <p:spPr>
          <a:xfrm>
            <a:off x="16302553" y="8949908"/>
            <a:ext cx="5286376" cy="2037229"/>
          </a:xfrm>
          <a:prstGeom prst="rect">
            <a:avLst/>
          </a:prstGeom>
        </p:spPr>
        <p:txBody>
          <a:bodyPr/>
          <a:lstStyle/>
          <a:p>
            <a:pPr>
              <a:lnSpc>
                <a:spcPct val="150000"/>
              </a:lnSpc>
              <a:defRPr sz="2200">
                <a:solidFill>
                  <a:schemeClr val="accent4"/>
                </a:solidFill>
              </a:defRPr>
            </a:pPr>
            <a:endParaRPr/>
          </a:p>
        </p:txBody>
      </p:sp>
      <p:sp>
        <p:nvSpPr>
          <p:cNvPr id="339" name="Image"/>
          <p:cNvSpPr>
            <a:spLocks noGrp="1"/>
          </p:cNvSpPr>
          <p:nvPr>
            <p:ph type="pic" sz="quarter" idx="32"/>
          </p:nvPr>
        </p:nvSpPr>
        <p:spPr>
          <a:xfrm>
            <a:off x="13330753" y="8208864"/>
            <a:ext cx="2338022" cy="2338022"/>
          </a:xfrm>
          <a:prstGeom prst="rect">
            <a:avLst/>
          </a:prstGeom>
        </p:spPr>
        <p:txBody>
          <a:bodyPr lIns="91439" rIns="91439">
            <a:noAutofit/>
          </a:bodyPr>
          <a:lstStyle/>
          <a:p>
            <a:endParaRPr/>
          </a:p>
        </p:txBody>
      </p:sp>
      <p:sp>
        <p:nvSpPr>
          <p:cNvPr id="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9_Custom Layout">
    <p:spTree>
      <p:nvGrpSpPr>
        <p:cNvPr id="1" name=""/>
        <p:cNvGrpSpPr/>
        <p:nvPr/>
      </p:nvGrpSpPr>
      <p:grpSpPr>
        <a:xfrm>
          <a:off x="0" y="0"/>
          <a:ext cx="0" cy="0"/>
          <a:chOff x="0" y="0"/>
          <a:chExt cx="0" cy="0"/>
        </a:xfrm>
      </p:grpSpPr>
      <p:sp>
        <p:nvSpPr>
          <p:cNvPr id="347" name="Image"/>
          <p:cNvSpPr>
            <a:spLocks noGrp="1"/>
          </p:cNvSpPr>
          <p:nvPr>
            <p:ph type="pic" sz="half" idx="21"/>
          </p:nvPr>
        </p:nvSpPr>
        <p:spPr>
          <a:xfrm>
            <a:off x="0" y="0"/>
            <a:ext cx="14458950" cy="6858000"/>
          </a:xfrm>
          <a:prstGeom prst="rect">
            <a:avLst/>
          </a:prstGeom>
          <a:ln w="152400">
            <a:solidFill>
              <a:srgbClr val="FFFFFF"/>
            </a:solidFill>
            <a:round/>
          </a:ln>
        </p:spPr>
        <p:txBody>
          <a:bodyPr lIns="91439" rIns="91439">
            <a:noAutofit/>
          </a:bodyPr>
          <a:lstStyle/>
          <a:p>
            <a:endParaRPr/>
          </a:p>
        </p:txBody>
      </p:sp>
      <p:sp>
        <p:nvSpPr>
          <p:cNvPr id="348" name="Image"/>
          <p:cNvSpPr>
            <a:spLocks noGrp="1"/>
          </p:cNvSpPr>
          <p:nvPr>
            <p:ph type="pic" sz="half" idx="22"/>
          </p:nvPr>
        </p:nvSpPr>
        <p:spPr>
          <a:xfrm>
            <a:off x="14458950" y="0"/>
            <a:ext cx="9918700" cy="6858000"/>
          </a:xfrm>
          <a:prstGeom prst="rect">
            <a:avLst/>
          </a:prstGeom>
          <a:ln w="152400">
            <a:solidFill>
              <a:srgbClr val="FFFFFF"/>
            </a:solidFill>
            <a:round/>
          </a:ln>
        </p:spPr>
        <p:txBody>
          <a:bodyPr lIns="91439" rIns="91439">
            <a:noAutofit/>
          </a:bodyPr>
          <a:lstStyle/>
          <a:p>
            <a:endParaRPr/>
          </a:p>
        </p:txBody>
      </p:sp>
      <p:sp>
        <p:nvSpPr>
          <p:cNvPr id="349" name="Image"/>
          <p:cNvSpPr>
            <a:spLocks noGrp="1"/>
          </p:cNvSpPr>
          <p:nvPr>
            <p:ph type="pic" sz="half" idx="23"/>
          </p:nvPr>
        </p:nvSpPr>
        <p:spPr>
          <a:xfrm>
            <a:off x="0" y="6858000"/>
            <a:ext cx="9918700" cy="6858000"/>
          </a:xfrm>
          <a:prstGeom prst="rect">
            <a:avLst/>
          </a:prstGeom>
          <a:ln w="152400">
            <a:solidFill>
              <a:srgbClr val="FFFFFF"/>
            </a:solidFill>
            <a:round/>
          </a:ln>
        </p:spPr>
        <p:txBody>
          <a:bodyPr lIns="91439" rIns="91439">
            <a:noAutofit/>
          </a:bodyPr>
          <a:lstStyle/>
          <a:p>
            <a:endParaRPr/>
          </a:p>
        </p:txBody>
      </p:sp>
      <p:sp>
        <p:nvSpPr>
          <p:cNvPr id="350" name="Image"/>
          <p:cNvSpPr>
            <a:spLocks noGrp="1"/>
          </p:cNvSpPr>
          <p:nvPr>
            <p:ph type="pic" sz="half" idx="24"/>
          </p:nvPr>
        </p:nvSpPr>
        <p:spPr>
          <a:xfrm>
            <a:off x="9918700" y="6858000"/>
            <a:ext cx="14458950" cy="6858000"/>
          </a:xfrm>
          <a:prstGeom prst="rect">
            <a:avLst/>
          </a:prstGeom>
          <a:ln w="152400">
            <a:solidFill>
              <a:srgbClr val="FFFFFF"/>
            </a:solidFill>
            <a:round/>
          </a:ln>
        </p:spPr>
        <p:txBody>
          <a:bodyPr lIns="91439" rIns="91439">
            <a:noAutofit/>
          </a:bodyPr>
          <a:lstStyle/>
          <a:p>
            <a:endParaRPr/>
          </a:p>
        </p:txBody>
      </p:sp>
      <p:sp>
        <p:nvSpPr>
          <p:cNvPr id="351" name="Image"/>
          <p:cNvSpPr>
            <a:spLocks noGrp="1"/>
          </p:cNvSpPr>
          <p:nvPr>
            <p:ph type="pic" sz="half" idx="25"/>
          </p:nvPr>
        </p:nvSpPr>
        <p:spPr>
          <a:xfrm>
            <a:off x="4506257" y="3390901"/>
            <a:ext cx="15331143" cy="6858001"/>
          </a:xfrm>
          <a:prstGeom prst="rect">
            <a:avLst/>
          </a:prstGeom>
          <a:ln w="152400">
            <a:solidFill>
              <a:srgbClr val="FFFFFF"/>
            </a:solidFill>
            <a:round/>
          </a:ln>
        </p:spPr>
        <p:txBody>
          <a:bodyPr lIns="91439" rIns="91439">
            <a:noAutofit/>
          </a:bodyPr>
          <a:lstStyle/>
          <a:p>
            <a:endParaRPr/>
          </a:p>
        </p:txBody>
      </p:sp>
      <p:sp>
        <p:nvSpPr>
          <p:cNvPr id="352" name="Title Text"/>
          <p:cNvSpPr txBox="1">
            <a:spLocks noGrp="1"/>
          </p:cNvSpPr>
          <p:nvPr>
            <p:ph type="title"/>
          </p:nvPr>
        </p:nvSpPr>
        <p:spPr>
          <a:xfrm>
            <a:off x="5181163" y="3950260"/>
            <a:ext cx="13818037" cy="1057276"/>
          </a:xfrm>
          <a:prstGeom prst="rect">
            <a:avLst/>
          </a:prstGeom>
        </p:spPr>
        <p:txBody>
          <a:bodyPr/>
          <a:lstStyle>
            <a:lvl1pPr algn="ctr">
              <a:defRPr sz="5400">
                <a:solidFill>
                  <a:srgbClr val="FFFFFF"/>
                </a:solidFill>
              </a:defRPr>
            </a:lvl1pPr>
          </a:lstStyle>
          <a:p>
            <a:r>
              <a:t>Title Text</a:t>
            </a:r>
          </a:p>
        </p:txBody>
      </p:sp>
      <p:sp>
        <p:nvSpPr>
          <p:cNvPr id="353" name="Body Level One…"/>
          <p:cNvSpPr txBox="1">
            <a:spLocks noGrp="1"/>
          </p:cNvSpPr>
          <p:nvPr>
            <p:ph type="body" sz="quarter" idx="1"/>
          </p:nvPr>
        </p:nvSpPr>
        <p:spPr>
          <a:xfrm>
            <a:off x="5181163" y="5007535"/>
            <a:ext cx="13818037" cy="457201"/>
          </a:xfrm>
          <a:prstGeom prst="rect">
            <a:avLst/>
          </a:prstGeom>
        </p:spPr>
        <p:txBody>
          <a:bodyPr/>
          <a:lstStyle>
            <a:lvl1pPr algn="ctr">
              <a:defRPr sz="3200">
                <a:solidFill>
                  <a:srgbClr val="FFFFFF"/>
                </a:solidFill>
              </a:defRPr>
            </a:lvl1pPr>
            <a:lvl2pPr algn="ctr">
              <a:defRPr sz="3200">
                <a:solidFill>
                  <a:srgbClr val="FFFFFF"/>
                </a:solidFill>
              </a:defRPr>
            </a:lvl2pPr>
            <a:lvl3pPr algn="ctr">
              <a:defRPr sz="3200">
                <a:solidFill>
                  <a:srgbClr val="FFFFFF"/>
                </a:solidFill>
              </a:defRPr>
            </a:lvl3pPr>
            <a:lvl4pPr algn="ctr">
              <a:defRPr sz="3200">
                <a:solidFill>
                  <a:srgbClr val="FFFFFF"/>
                </a:solidFill>
              </a:defRPr>
            </a:lvl4pPr>
            <a:lvl5pPr algn="ctr">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sp>
        <p:nvSpPr>
          <p:cNvPr id="361" name="Image"/>
          <p:cNvSpPr>
            <a:spLocks noGrp="1"/>
          </p:cNvSpPr>
          <p:nvPr>
            <p:ph type="pic" sz="quarter" idx="21"/>
          </p:nvPr>
        </p:nvSpPr>
        <p:spPr>
          <a:xfrm>
            <a:off x="0" y="0"/>
            <a:ext cx="8125201" cy="6858000"/>
          </a:xfrm>
          <a:prstGeom prst="rect">
            <a:avLst/>
          </a:prstGeom>
          <a:ln w="57150">
            <a:solidFill>
              <a:srgbClr val="FFFFFF"/>
            </a:solidFill>
            <a:round/>
          </a:ln>
        </p:spPr>
        <p:txBody>
          <a:bodyPr lIns="91439" rIns="91439">
            <a:noAutofit/>
          </a:bodyPr>
          <a:lstStyle/>
          <a:p>
            <a:endParaRPr/>
          </a:p>
        </p:txBody>
      </p:sp>
      <p:sp>
        <p:nvSpPr>
          <p:cNvPr id="362" name="Image"/>
          <p:cNvSpPr>
            <a:spLocks noGrp="1"/>
          </p:cNvSpPr>
          <p:nvPr>
            <p:ph type="pic" sz="quarter" idx="22"/>
          </p:nvPr>
        </p:nvSpPr>
        <p:spPr>
          <a:xfrm>
            <a:off x="16252449" y="0"/>
            <a:ext cx="8125201" cy="6858000"/>
          </a:xfrm>
          <a:prstGeom prst="rect">
            <a:avLst/>
          </a:prstGeom>
          <a:ln w="57150">
            <a:solidFill>
              <a:srgbClr val="FFFFFF"/>
            </a:solidFill>
            <a:round/>
          </a:ln>
        </p:spPr>
        <p:txBody>
          <a:bodyPr lIns="91439" rIns="91439">
            <a:noAutofit/>
          </a:bodyPr>
          <a:lstStyle/>
          <a:p>
            <a:endParaRPr/>
          </a:p>
        </p:txBody>
      </p:sp>
      <p:sp>
        <p:nvSpPr>
          <p:cNvPr id="363" name="Image"/>
          <p:cNvSpPr>
            <a:spLocks noGrp="1"/>
          </p:cNvSpPr>
          <p:nvPr>
            <p:ph type="pic" sz="quarter" idx="23"/>
          </p:nvPr>
        </p:nvSpPr>
        <p:spPr>
          <a:xfrm>
            <a:off x="8125200" y="0"/>
            <a:ext cx="8125201" cy="6858000"/>
          </a:xfrm>
          <a:prstGeom prst="rect">
            <a:avLst/>
          </a:prstGeom>
          <a:ln w="57150">
            <a:solidFill>
              <a:srgbClr val="FFFFFF"/>
            </a:solidFill>
            <a:round/>
          </a:ln>
        </p:spPr>
        <p:txBody>
          <a:bodyPr lIns="91439" rIns="91439">
            <a:noAutofit/>
          </a:bodyPr>
          <a:lstStyle/>
          <a:p>
            <a:endParaRPr/>
          </a:p>
        </p:txBody>
      </p:sp>
      <p:sp>
        <p:nvSpPr>
          <p:cNvPr id="364" name="Image"/>
          <p:cNvSpPr>
            <a:spLocks noGrp="1"/>
          </p:cNvSpPr>
          <p:nvPr>
            <p:ph type="pic" sz="quarter" idx="24"/>
          </p:nvPr>
        </p:nvSpPr>
        <p:spPr>
          <a:xfrm>
            <a:off x="-2050" y="6858000"/>
            <a:ext cx="8125201" cy="6858000"/>
          </a:xfrm>
          <a:prstGeom prst="rect">
            <a:avLst/>
          </a:prstGeom>
          <a:ln w="57150">
            <a:solidFill>
              <a:srgbClr val="FFFFFF"/>
            </a:solidFill>
            <a:round/>
          </a:ln>
        </p:spPr>
        <p:txBody>
          <a:bodyPr lIns="91439" rIns="91439">
            <a:noAutofit/>
          </a:bodyPr>
          <a:lstStyle/>
          <a:p>
            <a:endParaRPr/>
          </a:p>
        </p:txBody>
      </p:sp>
      <p:sp>
        <p:nvSpPr>
          <p:cNvPr id="365" name="Image"/>
          <p:cNvSpPr>
            <a:spLocks noGrp="1"/>
          </p:cNvSpPr>
          <p:nvPr>
            <p:ph type="pic" sz="quarter" idx="25"/>
          </p:nvPr>
        </p:nvSpPr>
        <p:spPr>
          <a:xfrm>
            <a:off x="16250400" y="6858000"/>
            <a:ext cx="8125201" cy="6858000"/>
          </a:xfrm>
          <a:prstGeom prst="rect">
            <a:avLst/>
          </a:prstGeom>
          <a:ln w="57150">
            <a:solidFill>
              <a:srgbClr val="FFFFFF"/>
            </a:solidFill>
            <a:round/>
          </a:ln>
        </p:spPr>
        <p:txBody>
          <a:bodyPr lIns="91439" rIns="91439">
            <a:noAutofit/>
          </a:bodyPr>
          <a:lstStyle/>
          <a:p>
            <a:endParaRPr/>
          </a:p>
        </p:txBody>
      </p:sp>
      <p:sp>
        <p:nvSpPr>
          <p:cNvPr id="366" name="Image"/>
          <p:cNvSpPr>
            <a:spLocks noGrp="1"/>
          </p:cNvSpPr>
          <p:nvPr>
            <p:ph type="pic" sz="quarter" idx="26"/>
          </p:nvPr>
        </p:nvSpPr>
        <p:spPr>
          <a:xfrm>
            <a:off x="8123149" y="6858000"/>
            <a:ext cx="8125202" cy="6858000"/>
          </a:xfrm>
          <a:prstGeom prst="rect">
            <a:avLst/>
          </a:prstGeom>
          <a:ln w="57150">
            <a:solidFill>
              <a:srgbClr val="FFFFFF"/>
            </a:solidFill>
            <a:round/>
          </a:ln>
        </p:spPr>
        <p:txBody>
          <a:bodyPr lIns="91439" rIns="91439">
            <a:noAutofit/>
          </a:bodyPr>
          <a:lstStyle/>
          <a:p>
            <a:endParaRPr/>
          </a:p>
        </p:txBody>
      </p:sp>
      <p:sp>
        <p:nvSpPr>
          <p:cNvPr id="367" name="Image"/>
          <p:cNvSpPr>
            <a:spLocks noGrp="1"/>
          </p:cNvSpPr>
          <p:nvPr>
            <p:ph type="pic" sz="quarter" idx="27"/>
          </p:nvPr>
        </p:nvSpPr>
        <p:spPr>
          <a:xfrm>
            <a:off x="6431624" y="5873750"/>
            <a:ext cx="11506201" cy="1968500"/>
          </a:xfrm>
          <a:prstGeom prst="rect">
            <a:avLst/>
          </a:prstGeom>
          <a:ln w="57150">
            <a:solidFill>
              <a:srgbClr val="FFFFFF"/>
            </a:solidFill>
            <a:round/>
          </a:ln>
        </p:spPr>
        <p:txBody>
          <a:bodyPr lIns="91439" rIns="91439">
            <a:noAutofit/>
          </a:bodyPr>
          <a:lstStyle/>
          <a:p>
            <a:endParaRPr/>
          </a:p>
        </p:txBody>
      </p:sp>
      <p:sp>
        <p:nvSpPr>
          <p:cNvPr id="368" name="Title Text"/>
          <p:cNvSpPr txBox="1">
            <a:spLocks noGrp="1"/>
          </p:cNvSpPr>
          <p:nvPr>
            <p:ph type="title"/>
          </p:nvPr>
        </p:nvSpPr>
        <p:spPr>
          <a:xfrm>
            <a:off x="7064375" y="6329362"/>
            <a:ext cx="10248900" cy="1057276"/>
          </a:xfrm>
          <a:prstGeom prst="rect">
            <a:avLst/>
          </a:prstGeom>
        </p:spPr>
        <p:txBody>
          <a:bodyPr/>
          <a:lstStyle>
            <a:lvl1pPr algn="ctr">
              <a:defRPr sz="5400">
                <a:solidFill>
                  <a:srgbClr val="404040"/>
                </a:solidFill>
              </a:defRPr>
            </a:lvl1pPr>
          </a:lstStyle>
          <a:p>
            <a:r>
              <a:t>Title Text</a:t>
            </a:r>
          </a:p>
        </p:txBody>
      </p:sp>
      <p:sp>
        <p:nvSpPr>
          <p:cNvPr id="3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2_Custom Layout">
    <p:spTree>
      <p:nvGrpSpPr>
        <p:cNvPr id="1" name=""/>
        <p:cNvGrpSpPr/>
        <p:nvPr/>
      </p:nvGrpSpPr>
      <p:grpSpPr>
        <a:xfrm>
          <a:off x="0" y="0"/>
          <a:ext cx="0" cy="0"/>
          <a:chOff x="0" y="0"/>
          <a:chExt cx="0" cy="0"/>
        </a:xfrm>
      </p:grpSpPr>
      <p:sp>
        <p:nvSpPr>
          <p:cNvPr id="376" name="Image"/>
          <p:cNvSpPr>
            <a:spLocks noGrp="1"/>
          </p:cNvSpPr>
          <p:nvPr>
            <p:ph type="pic" sz="quarter" idx="21"/>
          </p:nvPr>
        </p:nvSpPr>
        <p:spPr>
          <a:xfrm>
            <a:off x="12188824" y="0"/>
            <a:ext cx="12188826" cy="4572000"/>
          </a:xfrm>
          <a:prstGeom prst="rect">
            <a:avLst/>
          </a:prstGeom>
        </p:spPr>
        <p:txBody>
          <a:bodyPr lIns="91439" rIns="91439">
            <a:noAutofit/>
          </a:bodyPr>
          <a:lstStyle/>
          <a:p>
            <a:endParaRPr/>
          </a:p>
        </p:txBody>
      </p:sp>
      <p:sp>
        <p:nvSpPr>
          <p:cNvPr id="377" name="Image"/>
          <p:cNvSpPr>
            <a:spLocks noGrp="1"/>
          </p:cNvSpPr>
          <p:nvPr>
            <p:ph type="pic" sz="quarter" idx="22"/>
          </p:nvPr>
        </p:nvSpPr>
        <p:spPr>
          <a:xfrm>
            <a:off x="12188824" y="4572000"/>
            <a:ext cx="12188826" cy="4572000"/>
          </a:xfrm>
          <a:prstGeom prst="rect">
            <a:avLst/>
          </a:prstGeom>
        </p:spPr>
        <p:txBody>
          <a:bodyPr lIns="91439" rIns="91439">
            <a:noAutofit/>
          </a:bodyPr>
          <a:lstStyle/>
          <a:p>
            <a:endParaRPr/>
          </a:p>
        </p:txBody>
      </p:sp>
      <p:sp>
        <p:nvSpPr>
          <p:cNvPr id="378" name="Image"/>
          <p:cNvSpPr>
            <a:spLocks noGrp="1"/>
          </p:cNvSpPr>
          <p:nvPr>
            <p:ph type="pic" sz="quarter" idx="23"/>
          </p:nvPr>
        </p:nvSpPr>
        <p:spPr>
          <a:xfrm>
            <a:off x="12188824" y="9144000"/>
            <a:ext cx="12188826" cy="4572000"/>
          </a:xfrm>
          <a:prstGeom prst="rect">
            <a:avLst/>
          </a:prstGeom>
        </p:spPr>
        <p:txBody>
          <a:bodyPr lIns="91439" rIns="91439">
            <a:noAutofit/>
          </a:bodyPr>
          <a:lstStyle/>
          <a:p>
            <a:endParaRPr/>
          </a:p>
        </p:txBody>
      </p:sp>
      <p:sp>
        <p:nvSpPr>
          <p:cNvPr id="379" name="Image"/>
          <p:cNvSpPr>
            <a:spLocks noGrp="1"/>
          </p:cNvSpPr>
          <p:nvPr>
            <p:ph type="pic" sz="quarter" idx="24"/>
          </p:nvPr>
        </p:nvSpPr>
        <p:spPr>
          <a:xfrm>
            <a:off x="18545175" y="0"/>
            <a:ext cx="5832474" cy="4572000"/>
          </a:xfrm>
          <a:prstGeom prst="rect">
            <a:avLst/>
          </a:prstGeom>
        </p:spPr>
        <p:txBody>
          <a:bodyPr lIns="91439" rIns="91439">
            <a:noAutofit/>
          </a:bodyPr>
          <a:lstStyle/>
          <a:p>
            <a:endParaRPr/>
          </a:p>
        </p:txBody>
      </p:sp>
      <p:sp>
        <p:nvSpPr>
          <p:cNvPr id="380" name="Image"/>
          <p:cNvSpPr>
            <a:spLocks noGrp="1"/>
          </p:cNvSpPr>
          <p:nvPr>
            <p:ph type="pic" sz="quarter" idx="25"/>
          </p:nvPr>
        </p:nvSpPr>
        <p:spPr>
          <a:xfrm>
            <a:off x="18545175" y="4572000"/>
            <a:ext cx="5832474" cy="4572000"/>
          </a:xfrm>
          <a:prstGeom prst="rect">
            <a:avLst/>
          </a:prstGeom>
        </p:spPr>
        <p:txBody>
          <a:bodyPr lIns="91439" rIns="91439">
            <a:noAutofit/>
          </a:bodyPr>
          <a:lstStyle/>
          <a:p>
            <a:endParaRPr/>
          </a:p>
        </p:txBody>
      </p:sp>
      <p:sp>
        <p:nvSpPr>
          <p:cNvPr id="381" name="Image"/>
          <p:cNvSpPr>
            <a:spLocks noGrp="1"/>
          </p:cNvSpPr>
          <p:nvPr>
            <p:ph type="pic" sz="quarter" idx="26"/>
          </p:nvPr>
        </p:nvSpPr>
        <p:spPr>
          <a:xfrm>
            <a:off x="18545175" y="9144000"/>
            <a:ext cx="5832474" cy="4572000"/>
          </a:xfrm>
          <a:prstGeom prst="rect">
            <a:avLst/>
          </a:prstGeom>
        </p:spPr>
        <p:txBody>
          <a:bodyPr lIns="91439" rIns="91439">
            <a:noAutofit/>
          </a:bodyPr>
          <a:lstStyle/>
          <a:p>
            <a:endParaRPr/>
          </a:p>
        </p:txBody>
      </p:sp>
      <p:sp>
        <p:nvSpPr>
          <p:cNvPr id="382" name="Body Level One…"/>
          <p:cNvSpPr txBox="1">
            <a:spLocks noGrp="1"/>
          </p:cNvSpPr>
          <p:nvPr>
            <p:ph type="body" sz="quarter" idx="1"/>
          </p:nvPr>
        </p:nvSpPr>
        <p:spPr>
          <a:xfrm>
            <a:off x="19005097" y="1041400"/>
            <a:ext cx="4783818" cy="415925"/>
          </a:xfrm>
          <a:prstGeom prst="rect">
            <a:avLst/>
          </a:prstGeom>
        </p:spPr>
        <p:txBody>
          <a:bodyPr/>
          <a:lstStyle>
            <a:lvl1pPr>
              <a:defRPr b="1">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83" name="Rectangle"/>
          <p:cNvSpPr>
            <a:spLocks noGrp="1"/>
          </p:cNvSpPr>
          <p:nvPr>
            <p:ph type="body" sz="quarter" idx="27"/>
          </p:nvPr>
        </p:nvSpPr>
        <p:spPr>
          <a:xfrm>
            <a:off x="19005097" y="1651000"/>
            <a:ext cx="4783818" cy="2079170"/>
          </a:xfrm>
          <a:prstGeom prst="rect">
            <a:avLst/>
          </a:prstGeom>
        </p:spPr>
        <p:txBody>
          <a:bodyPr/>
          <a:lstStyle/>
          <a:p>
            <a:pPr>
              <a:lnSpc>
                <a:spcPct val="150000"/>
              </a:lnSpc>
              <a:defRPr sz="2400">
                <a:solidFill>
                  <a:srgbClr val="FFFFFF"/>
                </a:solidFill>
              </a:defRPr>
            </a:pPr>
            <a:endParaRPr/>
          </a:p>
        </p:txBody>
      </p:sp>
      <p:sp>
        <p:nvSpPr>
          <p:cNvPr id="384" name="Rectangle"/>
          <p:cNvSpPr>
            <a:spLocks noGrp="1"/>
          </p:cNvSpPr>
          <p:nvPr>
            <p:ph type="body" sz="quarter" idx="28"/>
          </p:nvPr>
        </p:nvSpPr>
        <p:spPr>
          <a:xfrm>
            <a:off x="19005097" y="5499100"/>
            <a:ext cx="4783818" cy="415925"/>
          </a:xfrm>
          <a:prstGeom prst="rect">
            <a:avLst/>
          </a:prstGeom>
        </p:spPr>
        <p:txBody>
          <a:bodyPr/>
          <a:lstStyle/>
          <a:p>
            <a:pPr>
              <a:defRPr b="1">
                <a:solidFill>
                  <a:srgbClr val="FFFFFF"/>
                </a:solidFill>
              </a:defRPr>
            </a:pPr>
            <a:endParaRPr/>
          </a:p>
        </p:txBody>
      </p:sp>
      <p:sp>
        <p:nvSpPr>
          <p:cNvPr id="385" name="Rectangle"/>
          <p:cNvSpPr>
            <a:spLocks noGrp="1"/>
          </p:cNvSpPr>
          <p:nvPr>
            <p:ph type="body" sz="quarter" idx="29"/>
          </p:nvPr>
        </p:nvSpPr>
        <p:spPr>
          <a:xfrm>
            <a:off x="19005097" y="6108701"/>
            <a:ext cx="4783818" cy="2079170"/>
          </a:xfrm>
          <a:prstGeom prst="rect">
            <a:avLst/>
          </a:prstGeom>
        </p:spPr>
        <p:txBody>
          <a:bodyPr/>
          <a:lstStyle/>
          <a:p>
            <a:pPr>
              <a:lnSpc>
                <a:spcPct val="150000"/>
              </a:lnSpc>
              <a:defRPr sz="2400">
                <a:solidFill>
                  <a:srgbClr val="FFFFFF"/>
                </a:solidFill>
              </a:defRPr>
            </a:pPr>
            <a:endParaRPr/>
          </a:p>
        </p:txBody>
      </p:sp>
      <p:sp>
        <p:nvSpPr>
          <p:cNvPr id="386" name="Rectangle"/>
          <p:cNvSpPr>
            <a:spLocks noGrp="1"/>
          </p:cNvSpPr>
          <p:nvPr>
            <p:ph type="body" sz="quarter" idx="30"/>
          </p:nvPr>
        </p:nvSpPr>
        <p:spPr>
          <a:xfrm>
            <a:off x="19005097" y="10127799"/>
            <a:ext cx="4783818" cy="415926"/>
          </a:xfrm>
          <a:prstGeom prst="rect">
            <a:avLst/>
          </a:prstGeom>
        </p:spPr>
        <p:txBody>
          <a:bodyPr/>
          <a:lstStyle/>
          <a:p>
            <a:pPr>
              <a:defRPr b="1">
                <a:solidFill>
                  <a:srgbClr val="FFFFFF"/>
                </a:solidFill>
              </a:defRPr>
            </a:pPr>
            <a:endParaRPr/>
          </a:p>
        </p:txBody>
      </p:sp>
      <p:sp>
        <p:nvSpPr>
          <p:cNvPr id="387" name="Rectangle"/>
          <p:cNvSpPr>
            <a:spLocks noGrp="1"/>
          </p:cNvSpPr>
          <p:nvPr>
            <p:ph type="body" sz="quarter" idx="31"/>
          </p:nvPr>
        </p:nvSpPr>
        <p:spPr>
          <a:xfrm>
            <a:off x="19005097" y="10737401"/>
            <a:ext cx="4783818" cy="2079170"/>
          </a:xfrm>
          <a:prstGeom prst="rect">
            <a:avLst/>
          </a:prstGeom>
        </p:spPr>
        <p:txBody>
          <a:bodyPr/>
          <a:lstStyle/>
          <a:p>
            <a:pPr>
              <a:lnSpc>
                <a:spcPct val="150000"/>
              </a:lnSpc>
              <a:defRPr sz="2400">
                <a:solidFill>
                  <a:srgbClr val="FFFFFF"/>
                </a:solidFill>
              </a:defRPr>
            </a:pPr>
            <a:endParaRPr/>
          </a:p>
        </p:txBody>
      </p:sp>
      <p:sp>
        <p:nvSpPr>
          <p:cNvPr id="388" name="Image"/>
          <p:cNvSpPr>
            <a:spLocks noGrp="1"/>
          </p:cNvSpPr>
          <p:nvPr>
            <p:ph type="pic" sz="quarter" idx="32"/>
          </p:nvPr>
        </p:nvSpPr>
        <p:spPr>
          <a:xfrm>
            <a:off x="0" y="0"/>
            <a:ext cx="12188825" cy="4572000"/>
          </a:xfrm>
          <a:prstGeom prst="rect">
            <a:avLst/>
          </a:prstGeom>
        </p:spPr>
        <p:txBody>
          <a:bodyPr lIns="91439" rIns="91439">
            <a:noAutofit/>
          </a:bodyPr>
          <a:lstStyle/>
          <a:p>
            <a:endParaRPr/>
          </a:p>
        </p:txBody>
      </p:sp>
      <p:sp>
        <p:nvSpPr>
          <p:cNvPr id="389" name="Image"/>
          <p:cNvSpPr>
            <a:spLocks noGrp="1"/>
          </p:cNvSpPr>
          <p:nvPr>
            <p:ph type="pic" sz="quarter" idx="33"/>
          </p:nvPr>
        </p:nvSpPr>
        <p:spPr>
          <a:xfrm>
            <a:off x="0" y="4572000"/>
            <a:ext cx="12188825" cy="4572000"/>
          </a:xfrm>
          <a:prstGeom prst="rect">
            <a:avLst/>
          </a:prstGeom>
        </p:spPr>
        <p:txBody>
          <a:bodyPr lIns="91439" rIns="91439">
            <a:noAutofit/>
          </a:bodyPr>
          <a:lstStyle/>
          <a:p>
            <a:endParaRPr/>
          </a:p>
        </p:txBody>
      </p:sp>
      <p:sp>
        <p:nvSpPr>
          <p:cNvPr id="390" name="Image"/>
          <p:cNvSpPr>
            <a:spLocks noGrp="1"/>
          </p:cNvSpPr>
          <p:nvPr>
            <p:ph type="pic" sz="quarter" idx="34"/>
          </p:nvPr>
        </p:nvSpPr>
        <p:spPr>
          <a:xfrm>
            <a:off x="0" y="9144000"/>
            <a:ext cx="12188825" cy="4572000"/>
          </a:xfrm>
          <a:prstGeom prst="rect">
            <a:avLst/>
          </a:prstGeom>
        </p:spPr>
        <p:txBody>
          <a:bodyPr lIns="91439" rIns="91439">
            <a:noAutofit/>
          </a:bodyPr>
          <a:lstStyle/>
          <a:p>
            <a:endParaRPr/>
          </a:p>
        </p:txBody>
      </p:sp>
      <p:sp>
        <p:nvSpPr>
          <p:cNvPr id="391" name="Image"/>
          <p:cNvSpPr>
            <a:spLocks noGrp="1"/>
          </p:cNvSpPr>
          <p:nvPr>
            <p:ph type="pic" sz="quarter" idx="35"/>
          </p:nvPr>
        </p:nvSpPr>
        <p:spPr>
          <a:xfrm>
            <a:off x="6356351" y="0"/>
            <a:ext cx="5832474" cy="4572000"/>
          </a:xfrm>
          <a:prstGeom prst="rect">
            <a:avLst/>
          </a:prstGeom>
        </p:spPr>
        <p:txBody>
          <a:bodyPr lIns="91439" rIns="91439">
            <a:noAutofit/>
          </a:bodyPr>
          <a:lstStyle/>
          <a:p>
            <a:endParaRPr/>
          </a:p>
        </p:txBody>
      </p:sp>
      <p:sp>
        <p:nvSpPr>
          <p:cNvPr id="392" name="Image"/>
          <p:cNvSpPr>
            <a:spLocks noGrp="1"/>
          </p:cNvSpPr>
          <p:nvPr>
            <p:ph type="pic" sz="quarter" idx="36"/>
          </p:nvPr>
        </p:nvSpPr>
        <p:spPr>
          <a:xfrm>
            <a:off x="6356351" y="4572000"/>
            <a:ext cx="5832474" cy="4572000"/>
          </a:xfrm>
          <a:prstGeom prst="rect">
            <a:avLst/>
          </a:prstGeom>
        </p:spPr>
        <p:txBody>
          <a:bodyPr lIns="91439" rIns="91439">
            <a:noAutofit/>
          </a:bodyPr>
          <a:lstStyle/>
          <a:p>
            <a:endParaRPr/>
          </a:p>
        </p:txBody>
      </p:sp>
      <p:sp>
        <p:nvSpPr>
          <p:cNvPr id="393" name="Image"/>
          <p:cNvSpPr>
            <a:spLocks noGrp="1"/>
          </p:cNvSpPr>
          <p:nvPr>
            <p:ph type="pic" sz="quarter" idx="37"/>
          </p:nvPr>
        </p:nvSpPr>
        <p:spPr>
          <a:xfrm>
            <a:off x="6356351" y="9144000"/>
            <a:ext cx="5832474" cy="4572000"/>
          </a:xfrm>
          <a:prstGeom prst="rect">
            <a:avLst/>
          </a:prstGeom>
        </p:spPr>
        <p:txBody>
          <a:bodyPr lIns="91439" rIns="91439">
            <a:noAutofit/>
          </a:bodyPr>
          <a:lstStyle/>
          <a:p>
            <a:endParaRPr/>
          </a:p>
        </p:txBody>
      </p:sp>
      <p:sp>
        <p:nvSpPr>
          <p:cNvPr id="394" name="Rectangle"/>
          <p:cNvSpPr>
            <a:spLocks noGrp="1"/>
          </p:cNvSpPr>
          <p:nvPr>
            <p:ph type="body" sz="quarter" idx="38"/>
          </p:nvPr>
        </p:nvSpPr>
        <p:spPr>
          <a:xfrm>
            <a:off x="6816273" y="1041400"/>
            <a:ext cx="4783818" cy="415925"/>
          </a:xfrm>
          <a:prstGeom prst="rect">
            <a:avLst/>
          </a:prstGeom>
        </p:spPr>
        <p:txBody>
          <a:bodyPr/>
          <a:lstStyle/>
          <a:p>
            <a:pPr>
              <a:defRPr b="1">
                <a:solidFill>
                  <a:srgbClr val="FFFFFF"/>
                </a:solidFill>
              </a:defRPr>
            </a:pPr>
            <a:endParaRPr/>
          </a:p>
        </p:txBody>
      </p:sp>
      <p:sp>
        <p:nvSpPr>
          <p:cNvPr id="395" name="Rectangle"/>
          <p:cNvSpPr>
            <a:spLocks noGrp="1"/>
          </p:cNvSpPr>
          <p:nvPr>
            <p:ph type="body" sz="quarter" idx="39"/>
          </p:nvPr>
        </p:nvSpPr>
        <p:spPr>
          <a:xfrm>
            <a:off x="6816273" y="1651000"/>
            <a:ext cx="4783818" cy="2079170"/>
          </a:xfrm>
          <a:prstGeom prst="rect">
            <a:avLst/>
          </a:prstGeom>
        </p:spPr>
        <p:txBody>
          <a:bodyPr/>
          <a:lstStyle/>
          <a:p>
            <a:pPr>
              <a:lnSpc>
                <a:spcPct val="150000"/>
              </a:lnSpc>
              <a:defRPr sz="2400">
                <a:solidFill>
                  <a:srgbClr val="FFFFFF"/>
                </a:solidFill>
              </a:defRPr>
            </a:pPr>
            <a:endParaRPr/>
          </a:p>
        </p:txBody>
      </p:sp>
      <p:sp>
        <p:nvSpPr>
          <p:cNvPr id="396" name="Rectangle"/>
          <p:cNvSpPr>
            <a:spLocks noGrp="1"/>
          </p:cNvSpPr>
          <p:nvPr>
            <p:ph type="body" sz="quarter" idx="40"/>
          </p:nvPr>
        </p:nvSpPr>
        <p:spPr>
          <a:xfrm>
            <a:off x="6816273" y="5499100"/>
            <a:ext cx="4783818" cy="415925"/>
          </a:xfrm>
          <a:prstGeom prst="rect">
            <a:avLst/>
          </a:prstGeom>
        </p:spPr>
        <p:txBody>
          <a:bodyPr/>
          <a:lstStyle/>
          <a:p>
            <a:pPr>
              <a:defRPr b="1">
                <a:solidFill>
                  <a:srgbClr val="FFFFFF"/>
                </a:solidFill>
              </a:defRPr>
            </a:pPr>
            <a:endParaRPr/>
          </a:p>
        </p:txBody>
      </p:sp>
      <p:sp>
        <p:nvSpPr>
          <p:cNvPr id="397" name="Rectangle"/>
          <p:cNvSpPr>
            <a:spLocks noGrp="1"/>
          </p:cNvSpPr>
          <p:nvPr>
            <p:ph type="body" sz="quarter" idx="41"/>
          </p:nvPr>
        </p:nvSpPr>
        <p:spPr>
          <a:xfrm>
            <a:off x="6816273" y="6108701"/>
            <a:ext cx="4783818" cy="2079170"/>
          </a:xfrm>
          <a:prstGeom prst="rect">
            <a:avLst/>
          </a:prstGeom>
        </p:spPr>
        <p:txBody>
          <a:bodyPr/>
          <a:lstStyle/>
          <a:p>
            <a:pPr>
              <a:lnSpc>
                <a:spcPct val="150000"/>
              </a:lnSpc>
              <a:defRPr sz="2400">
                <a:solidFill>
                  <a:srgbClr val="FFFFFF"/>
                </a:solidFill>
              </a:defRPr>
            </a:pPr>
            <a:endParaRPr/>
          </a:p>
        </p:txBody>
      </p:sp>
      <p:sp>
        <p:nvSpPr>
          <p:cNvPr id="398" name="Rectangle"/>
          <p:cNvSpPr>
            <a:spLocks noGrp="1"/>
          </p:cNvSpPr>
          <p:nvPr>
            <p:ph type="body" sz="quarter" idx="42"/>
          </p:nvPr>
        </p:nvSpPr>
        <p:spPr>
          <a:xfrm>
            <a:off x="6816273" y="10127799"/>
            <a:ext cx="4783818" cy="415926"/>
          </a:xfrm>
          <a:prstGeom prst="rect">
            <a:avLst/>
          </a:prstGeom>
        </p:spPr>
        <p:txBody>
          <a:bodyPr/>
          <a:lstStyle/>
          <a:p>
            <a:pPr>
              <a:defRPr b="1">
                <a:solidFill>
                  <a:srgbClr val="FFFFFF"/>
                </a:solidFill>
              </a:defRPr>
            </a:pPr>
            <a:endParaRPr/>
          </a:p>
        </p:txBody>
      </p:sp>
      <p:sp>
        <p:nvSpPr>
          <p:cNvPr id="399" name="Rectangle"/>
          <p:cNvSpPr>
            <a:spLocks noGrp="1"/>
          </p:cNvSpPr>
          <p:nvPr>
            <p:ph type="body" sz="quarter" idx="43"/>
          </p:nvPr>
        </p:nvSpPr>
        <p:spPr>
          <a:xfrm>
            <a:off x="6816273" y="10737401"/>
            <a:ext cx="4783818" cy="2079170"/>
          </a:xfrm>
          <a:prstGeom prst="rect">
            <a:avLst/>
          </a:prstGeom>
        </p:spPr>
        <p:txBody>
          <a:bodyPr/>
          <a:lstStyle/>
          <a:p>
            <a:pPr>
              <a:lnSpc>
                <a:spcPct val="150000"/>
              </a:lnSpc>
              <a:defRPr sz="2400">
                <a:solidFill>
                  <a:srgbClr val="FFFFFF"/>
                </a:solidFill>
              </a:defRPr>
            </a:pPr>
            <a:endParaRP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sp>
        <p:nvSpPr>
          <p:cNvPr id="407" name="Image"/>
          <p:cNvSpPr>
            <a:spLocks noGrp="1"/>
          </p:cNvSpPr>
          <p:nvPr>
            <p:ph type="pic" idx="21"/>
          </p:nvPr>
        </p:nvSpPr>
        <p:spPr>
          <a:xfrm>
            <a:off x="0" y="11145"/>
            <a:ext cx="12188825" cy="13704854"/>
          </a:xfrm>
          <a:prstGeom prst="rect">
            <a:avLst/>
          </a:prstGeom>
        </p:spPr>
        <p:txBody>
          <a:bodyPr lIns="91439" rIns="91439">
            <a:noAutofit/>
          </a:bodyPr>
          <a:lstStyle/>
          <a:p>
            <a:endParaRPr/>
          </a:p>
        </p:txBody>
      </p:sp>
      <p:sp>
        <p:nvSpPr>
          <p:cNvPr id="408" name="Image"/>
          <p:cNvSpPr>
            <a:spLocks noGrp="1"/>
          </p:cNvSpPr>
          <p:nvPr>
            <p:ph type="pic" sz="half" idx="22"/>
          </p:nvPr>
        </p:nvSpPr>
        <p:spPr>
          <a:xfrm>
            <a:off x="-2" y="8040913"/>
            <a:ext cx="12188826" cy="5675086"/>
          </a:xfrm>
          <a:prstGeom prst="rect">
            <a:avLst/>
          </a:prstGeom>
        </p:spPr>
        <p:txBody>
          <a:bodyPr lIns="91439" rIns="91439">
            <a:noAutofit/>
          </a:bodyPr>
          <a:lstStyle/>
          <a:p>
            <a:endParaRPr/>
          </a:p>
        </p:txBody>
      </p:sp>
      <p:sp>
        <p:nvSpPr>
          <p:cNvPr id="409" name="Image"/>
          <p:cNvSpPr>
            <a:spLocks noGrp="1"/>
          </p:cNvSpPr>
          <p:nvPr>
            <p:ph type="pic" idx="23"/>
          </p:nvPr>
        </p:nvSpPr>
        <p:spPr>
          <a:xfrm>
            <a:off x="12188825" y="1"/>
            <a:ext cx="12188828" cy="13715999"/>
          </a:xfrm>
          <a:prstGeom prst="rect">
            <a:avLst/>
          </a:prstGeom>
        </p:spPr>
        <p:txBody>
          <a:bodyPr lIns="91439" rIns="91439">
            <a:noAutofit/>
          </a:bodyPr>
          <a:lstStyle/>
          <a:p>
            <a:endParaRPr/>
          </a:p>
        </p:txBody>
      </p:sp>
      <p:sp>
        <p:nvSpPr>
          <p:cNvPr id="410" name="Image"/>
          <p:cNvSpPr>
            <a:spLocks noGrp="1"/>
          </p:cNvSpPr>
          <p:nvPr>
            <p:ph type="pic" sz="half" idx="24"/>
          </p:nvPr>
        </p:nvSpPr>
        <p:spPr>
          <a:xfrm>
            <a:off x="12188824" y="8036300"/>
            <a:ext cx="12188828" cy="5679700"/>
          </a:xfrm>
          <a:prstGeom prst="rect">
            <a:avLst/>
          </a:prstGeom>
        </p:spPr>
        <p:txBody>
          <a:bodyPr lIns="91439" rIns="91439">
            <a:noAutofit/>
          </a:bodyPr>
          <a:lstStyle/>
          <a:p>
            <a:endParaRPr/>
          </a:p>
        </p:txBody>
      </p:sp>
      <p:sp>
        <p:nvSpPr>
          <p:cNvPr id="411" name="Body Level One…"/>
          <p:cNvSpPr txBox="1">
            <a:spLocks noGrp="1"/>
          </p:cNvSpPr>
          <p:nvPr>
            <p:ph type="body" sz="quarter" idx="1"/>
          </p:nvPr>
        </p:nvSpPr>
        <p:spPr>
          <a:xfrm>
            <a:off x="1675963" y="9174289"/>
            <a:ext cx="8582462" cy="800141"/>
          </a:xfrm>
          <a:prstGeom prst="rect">
            <a:avLst/>
          </a:prstGeom>
        </p:spPr>
        <p:txBody>
          <a:bodyPr/>
          <a:lstStyle>
            <a:lvl1pPr algn="ctr">
              <a:defRPr sz="4000" b="1">
                <a:solidFill>
                  <a:srgbClr val="FFFFFF"/>
                </a:solidFill>
              </a:defRPr>
            </a:lvl1pPr>
            <a:lvl2pPr algn="ctr">
              <a:defRPr sz="4000" b="1">
                <a:solidFill>
                  <a:srgbClr val="FFFFFF"/>
                </a:solidFill>
              </a:defRPr>
            </a:lvl2pPr>
            <a:lvl3pPr algn="ctr">
              <a:defRPr sz="4000" b="1">
                <a:solidFill>
                  <a:srgbClr val="FFFFFF"/>
                </a:solidFill>
              </a:defRPr>
            </a:lvl3pPr>
            <a:lvl4pPr algn="ctr">
              <a:defRPr sz="4000" b="1">
                <a:solidFill>
                  <a:srgbClr val="FFFFFF"/>
                </a:solidFill>
              </a:defRPr>
            </a:lvl4pPr>
            <a:lvl5pPr algn="ctr">
              <a:defRPr sz="40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2" name="Rectangle"/>
          <p:cNvSpPr>
            <a:spLocks noGrp="1"/>
          </p:cNvSpPr>
          <p:nvPr>
            <p:ph type="body" sz="quarter" idx="25"/>
          </p:nvPr>
        </p:nvSpPr>
        <p:spPr>
          <a:xfrm>
            <a:off x="1675964" y="10014856"/>
            <a:ext cx="8582461" cy="1883457"/>
          </a:xfrm>
          <a:prstGeom prst="rect">
            <a:avLst/>
          </a:prstGeom>
        </p:spPr>
        <p:txBody>
          <a:bodyPr/>
          <a:lstStyle/>
          <a:p>
            <a:pPr algn="ctr">
              <a:lnSpc>
                <a:spcPct val="150000"/>
              </a:lnSpc>
              <a:defRPr>
                <a:solidFill>
                  <a:srgbClr val="FFFFFF"/>
                </a:solidFill>
              </a:defRPr>
            </a:pPr>
            <a:endParaRPr/>
          </a:p>
        </p:txBody>
      </p:sp>
      <p:sp>
        <p:nvSpPr>
          <p:cNvPr id="413" name="Rectangle"/>
          <p:cNvSpPr>
            <a:spLocks noGrp="1"/>
          </p:cNvSpPr>
          <p:nvPr>
            <p:ph type="body" sz="quarter" idx="26"/>
          </p:nvPr>
        </p:nvSpPr>
        <p:spPr>
          <a:xfrm>
            <a:off x="1675964" y="8510327"/>
            <a:ext cx="8582461" cy="513537"/>
          </a:xfrm>
          <a:prstGeom prst="rect">
            <a:avLst/>
          </a:prstGeom>
        </p:spPr>
        <p:txBody>
          <a:bodyPr/>
          <a:lstStyle/>
          <a:p>
            <a:pPr algn="ctr">
              <a:defRPr sz="2400" b="1" i="1">
                <a:solidFill>
                  <a:srgbClr val="404040"/>
                </a:solidFill>
              </a:defRPr>
            </a:pPr>
            <a:endParaRPr/>
          </a:p>
        </p:txBody>
      </p:sp>
      <p:sp>
        <p:nvSpPr>
          <p:cNvPr id="414" name="Rectangle"/>
          <p:cNvSpPr>
            <a:spLocks noGrp="1"/>
          </p:cNvSpPr>
          <p:nvPr>
            <p:ph type="body" sz="quarter" idx="27"/>
          </p:nvPr>
        </p:nvSpPr>
        <p:spPr>
          <a:xfrm>
            <a:off x="14119225" y="9144810"/>
            <a:ext cx="8582461" cy="800141"/>
          </a:xfrm>
          <a:prstGeom prst="rect">
            <a:avLst/>
          </a:prstGeom>
        </p:spPr>
        <p:txBody>
          <a:bodyPr/>
          <a:lstStyle/>
          <a:p>
            <a:pPr algn="ctr">
              <a:defRPr sz="4000" b="1">
                <a:solidFill>
                  <a:srgbClr val="FFFFFF"/>
                </a:solidFill>
              </a:defRPr>
            </a:pPr>
            <a:endParaRPr/>
          </a:p>
        </p:txBody>
      </p:sp>
      <p:sp>
        <p:nvSpPr>
          <p:cNvPr id="415" name="Rectangle"/>
          <p:cNvSpPr>
            <a:spLocks noGrp="1"/>
          </p:cNvSpPr>
          <p:nvPr>
            <p:ph type="body" sz="quarter" idx="28"/>
          </p:nvPr>
        </p:nvSpPr>
        <p:spPr>
          <a:xfrm>
            <a:off x="14119225" y="9985378"/>
            <a:ext cx="8582461" cy="1883457"/>
          </a:xfrm>
          <a:prstGeom prst="rect">
            <a:avLst/>
          </a:prstGeom>
        </p:spPr>
        <p:txBody>
          <a:bodyPr/>
          <a:lstStyle/>
          <a:p>
            <a:pPr algn="ctr">
              <a:lnSpc>
                <a:spcPct val="150000"/>
              </a:lnSpc>
              <a:defRPr>
                <a:solidFill>
                  <a:srgbClr val="FFFFFF"/>
                </a:solidFill>
              </a:defRPr>
            </a:pPr>
            <a:endParaRPr/>
          </a:p>
        </p:txBody>
      </p:sp>
      <p:sp>
        <p:nvSpPr>
          <p:cNvPr id="416" name="Rectangle"/>
          <p:cNvSpPr>
            <a:spLocks noGrp="1"/>
          </p:cNvSpPr>
          <p:nvPr>
            <p:ph type="body" sz="quarter" idx="29"/>
          </p:nvPr>
        </p:nvSpPr>
        <p:spPr>
          <a:xfrm>
            <a:off x="14119225" y="8480849"/>
            <a:ext cx="8582461" cy="513537"/>
          </a:xfrm>
          <a:prstGeom prst="rect">
            <a:avLst/>
          </a:prstGeom>
        </p:spPr>
        <p:txBody>
          <a:bodyPr/>
          <a:lstStyle/>
          <a:p>
            <a:pPr algn="ctr">
              <a:defRPr sz="2400" b="1" i="1">
                <a:solidFill>
                  <a:srgbClr val="404040"/>
                </a:solidFill>
              </a:defRPr>
            </a:pPr>
            <a:endParaRPr/>
          </a:p>
        </p:txBody>
      </p:sp>
      <p:sp>
        <p:nvSpPr>
          <p:cNvPr id="4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5_Custom Layout">
    <p:spTree>
      <p:nvGrpSpPr>
        <p:cNvPr id="1" name=""/>
        <p:cNvGrpSpPr/>
        <p:nvPr/>
      </p:nvGrpSpPr>
      <p:grpSpPr>
        <a:xfrm>
          <a:off x="0" y="0"/>
          <a:ext cx="0" cy="0"/>
          <a:chOff x="0" y="0"/>
          <a:chExt cx="0" cy="0"/>
        </a:xfrm>
      </p:grpSpPr>
      <p:sp>
        <p:nvSpPr>
          <p:cNvPr id="424" name="Image"/>
          <p:cNvSpPr>
            <a:spLocks noGrp="1"/>
          </p:cNvSpPr>
          <p:nvPr>
            <p:ph type="pic" sz="half" idx="21"/>
          </p:nvPr>
        </p:nvSpPr>
        <p:spPr>
          <a:xfrm>
            <a:off x="0" y="1"/>
            <a:ext cx="12188825" cy="6858001"/>
          </a:xfrm>
          <a:prstGeom prst="rect">
            <a:avLst/>
          </a:prstGeom>
        </p:spPr>
        <p:txBody>
          <a:bodyPr lIns="91439" rIns="91439">
            <a:noAutofit/>
          </a:bodyPr>
          <a:lstStyle/>
          <a:p>
            <a:endParaRPr/>
          </a:p>
        </p:txBody>
      </p:sp>
      <p:sp>
        <p:nvSpPr>
          <p:cNvPr id="425" name="Image"/>
          <p:cNvSpPr>
            <a:spLocks noGrp="1"/>
          </p:cNvSpPr>
          <p:nvPr>
            <p:ph type="pic" sz="half" idx="22"/>
          </p:nvPr>
        </p:nvSpPr>
        <p:spPr>
          <a:xfrm>
            <a:off x="12188825" y="1"/>
            <a:ext cx="12188825" cy="6858001"/>
          </a:xfrm>
          <a:prstGeom prst="rect">
            <a:avLst/>
          </a:prstGeom>
        </p:spPr>
        <p:txBody>
          <a:bodyPr lIns="91439" rIns="91439">
            <a:noAutofit/>
          </a:bodyPr>
          <a:lstStyle/>
          <a:p>
            <a:endParaRPr/>
          </a:p>
        </p:txBody>
      </p:sp>
      <p:sp>
        <p:nvSpPr>
          <p:cNvPr id="426" name="Image"/>
          <p:cNvSpPr>
            <a:spLocks noGrp="1"/>
          </p:cNvSpPr>
          <p:nvPr>
            <p:ph type="pic" sz="half" idx="23"/>
          </p:nvPr>
        </p:nvSpPr>
        <p:spPr>
          <a:xfrm>
            <a:off x="0" y="6858000"/>
            <a:ext cx="12188825" cy="6858001"/>
          </a:xfrm>
          <a:prstGeom prst="rect">
            <a:avLst/>
          </a:prstGeom>
        </p:spPr>
        <p:txBody>
          <a:bodyPr lIns="91439" rIns="91439">
            <a:noAutofit/>
          </a:bodyPr>
          <a:lstStyle/>
          <a:p>
            <a:endParaRPr/>
          </a:p>
        </p:txBody>
      </p:sp>
      <p:sp>
        <p:nvSpPr>
          <p:cNvPr id="427" name="Image"/>
          <p:cNvSpPr>
            <a:spLocks noGrp="1"/>
          </p:cNvSpPr>
          <p:nvPr>
            <p:ph type="pic" sz="half" idx="24"/>
          </p:nvPr>
        </p:nvSpPr>
        <p:spPr>
          <a:xfrm>
            <a:off x="12188825" y="6858000"/>
            <a:ext cx="12188825" cy="6858001"/>
          </a:xfrm>
          <a:prstGeom prst="rect">
            <a:avLst/>
          </a:prstGeom>
        </p:spPr>
        <p:txBody>
          <a:bodyPr lIns="91439" rIns="91439">
            <a:noAutofit/>
          </a:bodyPr>
          <a:lstStyle/>
          <a:p>
            <a:endParaRPr/>
          </a:p>
        </p:txBody>
      </p:sp>
      <p:sp>
        <p:nvSpPr>
          <p:cNvPr id="428" name="Image"/>
          <p:cNvSpPr>
            <a:spLocks noGrp="1"/>
          </p:cNvSpPr>
          <p:nvPr>
            <p:ph type="pic" sz="quarter" idx="25"/>
          </p:nvPr>
        </p:nvSpPr>
        <p:spPr>
          <a:xfrm>
            <a:off x="2634813" y="4572000"/>
            <a:ext cx="9554012" cy="2257426"/>
          </a:xfrm>
          <a:prstGeom prst="rect">
            <a:avLst/>
          </a:prstGeom>
        </p:spPr>
        <p:txBody>
          <a:bodyPr lIns="91439" rIns="91439">
            <a:noAutofit/>
          </a:bodyPr>
          <a:lstStyle/>
          <a:p>
            <a:endParaRPr/>
          </a:p>
        </p:txBody>
      </p:sp>
      <p:sp>
        <p:nvSpPr>
          <p:cNvPr id="429" name="Image"/>
          <p:cNvSpPr>
            <a:spLocks noGrp="1"/>
          </p:cNvSpPr>
          <p:nvPr>
            <p:ph type="pic" sz="quarter" idx="26"/>
          </p:nvPr>
        </p:nvSpPr>
        <p:spPr>
          <a:xfrm>
            <a:off x="12188825" y="4572000"/>
            <a:ext cx="9554011" cy="2257426"/>
          </a:xfrm>
          <a:prstGeom prst="rect">
            <a:avLst/>
          </a:prstGeom>
        </p:spPr>
        <p:txBody>
          <a:bodyPr lIns="91439" rIns="91439">
            <a:noAutofit/>
          </a:bodyPr>
          <a:lstStyle/>
          <a:p>
            <a:endParaRPr/>
          </a:p>
        </p:txBody>
      </p:sp>
      <p:sp>
        <p:nvSpPr>
          <p:cNvPr id="430" name="Image"/>
          <p:cNvSpPr>
            <a:spLocks noGrp="1"/>
          </p:cNvSpPr>
          <p:nvPr>
            <p:ph type="pic" sz="quarter" idx="27"/>
          </p:nvPr>
        </p:nvSpPr>
        <p:spPr>
          <a:xfrm>
            <a:off x="2634813" y="6829425"/>
            <a:ext cx="9554012" cy="2257427"/>
          </a:xfrm>
          <a:prstGeom prst="rect">
            <a:avLst/>
          </a:prstGeom>
        </p:spPr>
        <p:txBody>
          <a:bodyPr lIns="91439" rIns="91439">
            <a:noAutofit/>
          </a:bodyPr>
          <a:lstStyle/>
          <a:p>
            <a:endParaRPr/>
          </a:p>
        </p:txBody>
      </p:sp>
      <p:sp>
        <p:nvSpPr>
          <p:cNvPr id="431" name="Image"/>
          <p:cNvSpPr>
            <a:spLocks noGrp="1"/>
          </p:cNvSpPr>
          <p:nvPr>
            <p:ph type="pic" sz="quarter" idx="28"/>
          </p:nvPr>
        </p:nvSpPr>
        <p:spPr>
          <a:xfrm>
            <a:off x="12188825" y="6829425"/>
            <a:ext cx="9554011" cy="2257427"/>
          </a:xfrm>
          <a:prstGeom prst="rect">
            <a:avLst/>
          </a:prstGeom>
        </p:spPr>
        <p:txBody>
          <a:bodyPr lIns="91439" rIns="91439">
            <a:noAutofit/>
          </a:bodyPr>
          <a:lstStyle/>
          <a:p>
            <a:endParaRPr/>
          </a:p>
        </p:txBody>
      </p:sp>
      <p:sp>
        <p:nvSpPr>
          <p:cNvPr id="4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0_Custom Layout">
    <p:spTree>
      <p:nvGrpSpPr>
        <p:cNvPr id="1" name=""/>
        <p:cNvGrpSpPr/>
        <p:nvPr/>
      </p:nvGrpSpPr>
      <p:grpSpPr>
        <a:xfrm>
          <a:off x="0" y="0"/>
          <a:ext cx="0" cy="0"/>
          <a:chOff x="0" y="0"/>
          <a:chExt cx="0" cy="0"/>
        </a:xfrm>
      </p:grpSpPr>
      <p:sp>
        <p:nvSpPr>
          <p:cNvPr id="439" name="Image"/>
          <p:cNvSpPr>
            <a:spLocks noGrp="1"/>
          </p:cNvSpPr>
          <p:nvPr>
            <p:ph type="pic" sz="half" idx="21"/>
          </p:nvPr>
        </p:nvSpPr>
        <p:spPr>
          <a:xfrm>
            <a:off x="0" y="-1"/>
            <a:ext cx="13865870" cy="8008371"/>
          </a:xfrm>
          <a:prstGeom prst="rect">
            <a:avLst/>
          </a:prstGeom>
        </p:spPr>
        <p:txBody>
          <a:bodyPr lIns="91439" rIns="91439">
            <a:noAutofit/>
          </a:bodyPr>
          <a:lstStyle/>
          <a:p>
            <a:endParaRPr/>
          </a:p>
        </p:txBody>
      </p:sp>
      <p:sp>
        <p:nvSpPr>
          <p:cNvPr id="440" name="Image"/>
          <p:cNvSpPr>
            <a:spLocks noGrp="1"/>
          </p:cNvSpPr>
          <p:nvPr>
            <p:ph type="pic" sz="half" idx="22"/>
          </p:nvPr>
        </p:nvSpPr>
        <p:spPr>
          <a:xfrm>
            <a:off x="11649281" y="0"/>
            <a:ext cx="12728369" cy="8008367"/>
          </a:xfrm>
          <a:prstGeom prst="rect">
            <a:avLst/>
          </a:prstGeom>
        </p:spPr>
        <p:txBody>
          <a:bodyPr lIns="91439" rIns="91439">
            <a:noAutofit/>
          </a:bodyPr>
          <a:lstStyle/>
          <a:p>
            <a:endParaRPr/>
          </a:p>
        </p:txBody>
      </p:sp>
      <p:sp>
        <p:nvSpPr>
          <p:cNvPr id="441" name="Image"/>
          <p:cNvSpPr>
            <a:spLocks noGrp="1"/>
          </p:cNvSpPr>
          <p:nvPr>
            <p:ph type="pic" sz="quarter" idx="23"/>
          </p:nvPr>
        </p:nvSpPr>
        <p:spPr>
          <a:xfrm>
            <a:off x="0" y="8977930"/>
            <a:ext cx="11649282" cy="4737848"/>
          </a:xfrm>
          <a:prstGeom prst="rect">
            <a:avLst/>
          </a:prstGeom>
        </p:spPr>
        <p:txBody>
          <a:bodyPr lIns="91439" rIns="91439">
            <a:noAutofit/>
          </a:bodyPr>
          <a:lstStyle/>
          <a:p>
            <a:endParaRPr/>
          </a:p>
        </p:txBody>
      </p:sp>
      <p:sp>
        <p:nvSpPr>
          <p:cNvPr id="442" name="Image"/>
          <p:cNvSpPr>
            <a:spLocks noGrp="1"/>
          </p:cNvSpPr>
          <p:nvPr>
            <p:ph type="pic" sz="quarter" idx="24"/>
          </p:nvPr>
        </p:nvSpPr>
        <p:spPr>
          <a:xfrm>
            <a:off x="12592050" y="8978151"/>
            <a:ext cx="11785600" cy="4737849"/>
          </a:xfrm>
          <a:prstGeom prst="rect">
            <a:avLst/>
          </a:prstGeom>
        </p:spPr>
        <p:txBody>
          <a:bodyPr lIns="91439" rIns="91439">
            <a:noAutofit/>
          </a:bodyPr>
          <a:lstStyle/>
          <a:p>
            <a:endParaRPr/>
          </a:p>
        </p:txBody>
      </p:sp>
      <p:sp>
        <p:nvSpPr>
          <p:cNvPr id="443" name="Title Text"/>
          <p:cNvSpPr txBox="1">
            <a:spLocks noGrp="1"/>
          </p:cNvSpPr>
          <p:nvPr>
            <p:ph type="title"/>
          </p:nvPr>
        </p:nvSpPr>
        <p:spPr>
          <a:xfrm>
            <a:off x="1648797" y="7922741"/>
            <a:ext cx="21080055" cy="1231527"/>
          </a:xfrm>
          <a:prstGeom prst="rect">
            <a:avLst/>
          </a:prstGeom>
        </p:spPr>
        <p:txBody>
          <a:bodyPr/>
          <a:lstStyle>
            <a:lvl1pPr algn="ctr">
              <a:defRPr sz="6000">
                <a:solidFill>
                  <a:srgbClr val="404040"/>
                </a:solidFill>
              </a:defRPr>
            </a:lvl1pPr>
          </a:lstStyle>
          <a:p>
            <a:r>
              <a:t>Title Text</a:t>
            </a:r>
          </a:p>
        </p:txBody>
      </p:sp>
      <p:sp>
        <p:nvSpPr>
          <p:cNvPr id="444" name="Body Level One…"/>
          <p:cNvSpPr txBox="1">
            <a:spLocks noGrp="1"/>
          </p:cNvSpPr>
          <p:nvPr>
            <p:ph type="body" sz="quarter" idx="1"/>
          </p:nvPr>
        </p:nvSpPr>
        <p:spPr>
          <a:xfrm>
            <a:off x="1675963" y="9154268"/>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445"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3_Custom Layout">
    <p:spTree>
      <p:nvGrpSpPr>
        <p:cNvPr id="1" name=""/>
        <p:cNvGrpSpPr/>
        <p:nvPr/>
      </p:nvGrpSpPr>
      <p:grpSpPr>
        <a:xfrm>
          <a:off x="0" y="0"/>
          <a:ext cx="0" cy="0"/>
          <a:chOff x="0" y="0"/>
          <a:chExt cx="0" cy="0"/>
        </a:xfrm>
      </p:grpSpPr>
      <p:sp>
        <p:nvSpPr>
          <p:cNvPr id="452" name="Image"/>
          <p:cNvSpPr>
            <a:spLocks noGrp="1"/>
          </p:cNvSpPr>
          <p:nvPr>
            <p:ph type="pic" sz="quarter" idx="21"/>
          </p:nvPr>
        </p:nvSpPr>
        <p:spPr>
          <a:xfrm>
            <a:off x="12188824" y="0"/>
            <a:ext cx="6356352" cy="4572000"/>
          </a:xfrm>
          <a:prstGeom prst="rect">
            <a:avLst/>
          </a:prstGeom>
        </p:spPr>
        <p:txBody>
          <a:bodyPr lIns="91439" rIns="91439">
            <a:noAutofit/>
          </a:bodyPr>
          <a:lstStyle/>
          <a:p>
            <a:endParaRPr/>
          </a:p>
        </p:txBody>
      </p:sp>
      <p:sp>
        <p:nvSpPr>
          <p:cNvPr id="453" name="Image"/>
          <p:cNvSpPr>
            <a:spLocks noGrp="1"/>
          </p:cNvSpPr>
          <p:nvPr>
            <p:ph type="pic" sz="quarter" idx="22"/>
          </p:nvPr>
        </p:nvSpPr>
        <p:spPr>
          <a:xfrm>
            <a:off x="12188824" y="4572000"/>
            <a:ext cx="6356351" cy="4572000"/>
          </a:xfrm>
          <a:prstGeom prst="rect">
            <a:avLst/>
          </a:prstGeom>
        </p:spPr>
        <p:txBody>
          <a:bodyPr lIns="91439" rIns="91439">
            <a:noAutofit/>
          </a:bodyPr>
          <a:lstStyle/>
          <a:p>
            <a:endParaRPr/>
          </a:p>
        </p:txBody>
      </p:sp>
      <p:sp>
        <p:nvSpPr>
          <p:cNvPr id="454" name="Image"/>
          <p:cNvSpPr>
            <a:spLocks noGrp="1"/>
          </p:cNvSpPr>
          <p:nvPr>
            <p:ph type="pic" sz="quarter" idx="23"/>
          </p:nvPr>
        </p:nvSpPr>
        <p:spPr>
          <a:xfrm>
            <a:off x="12188825" y="9144000"/>
            <a:ext cx="6356350" cy="4572000"/>
          </a:xfrm>
          <a:prstGeom prst="rect">
            <a:avLst/>
          </a:prstGeom>
        </p:spPr>
        <p:txBody>
          <a:bodyPr lIns="91439" rIns="91439">
            <a:noAutofit/>
          </a:bodyPr>
          <a:lstStyle/>
          <a:p>
            <a:endParaRPr/>
          </a:p>
        </p:txBody>
      </p:sp>
      <p:sp>
        <p:nvSpPr>
          <p:cNvPr id="455" name="Image"/>
          <p:cNvSpPr>
            <a:spLocks noGrp="1"/>
          </p:cNvSpPr>
          <p:nvPr>
            <p:ph type="pic" sz="quarter" idx="24"/>
          </p:nvPr>
        </p:nvSpPr>
        <p:spPr>
          <a:xfrm>
            <a:off x="18545175" y="0"/>
            <a:ext cx="5832474" cy="4572000"/>
          </a:xfrm>
          <a:prstGeom prst="rect">
            <a:avLst/>
          </a:prstGeom>
        </p:spPr>
        <p:txBody>
          <a:bodyPr lIns="91439" rIns="91439">
            <a:noAutofit/>
          </a:bodyPr>
          <a:lstStyle/>
          <a:p>
            <a:endParaRPr/>
          </a:p>
        </p:txBody>
      </p:sp>
      <p:sp>
        <p:nvSpPr>
          <p:cNvPr id="456" name="Image"/>
          <p:cNvSpPr>
            <a:spLocks noGrp="1"/>
          </p:cNvSpPr>
          <p:nvPr>
            <p:ph type="pic" sz="quarter" idx="25"/>
          </p:nvPr>
        </p:nvSpPr>
        <p:spPr>
          <a:xfrm>
            <a:off x="18545175" y="4572000"/>
            <a:ext cx="5832474" cy="4572000"/>
          </a:xfrm>
          <a:prstGeom prst="rect">
            <a:avLst/>
          </a:prstGeom>
        </p:spPr>
        <p:txBody>
          <a:bodyPr lIns="91439" rIns="91439">
            <a:noAutofit/>
          </a:bodyPr>
          <a:lstStyle/>
          <a:p>
            <a:endParaRPr/>
          </a:p>
        </p:txBody>
      </p:sp>
      <p:sp>
        <p:nvSpPr>
          <p:cNvPr id="457" name="Image"/>
          <p:cNvSpPr>
            <a:spLocks noGrp="1"/>
          </p:cNvSpPr>
          <p:nvPr>
            <p:ph type="pic" sz="quarter" idx="26"/>
          </p:nvPr>
        </p:nvSpPr>
        <p:spPr>
          <a:xfrm>
            <a:off x="18545175" y="9144000"/>
            <a:ext cx="5832474" cy="4572000"/>
          </a:xfrm>
          <a:prstGeom prst="rect">
            <a:avLst/>
          </a:prstGeom>
        </p:spPr>
        <p:txBody>
          <a:bodyPr lIns="91439" rIns="91439">
            <a:noAutofit/>
          </a:bodyPr>
          <a:lstStyle/>
          <a:p>
            <a:endParaRPr/>
          </a:p>
        </p:txBody>
      </p:sp>
      <p:sp>
        <p:nvSpPr>
          <p:cNvPr id="458" name="Body Level One…"/>
          <p:cNvSpPr txBox="1">
            <a:spLocks noGrp="1"/>
          </p:cNvSpPr>
          <p:nvPr>
            <p:ph type="body" sz="quarter" idx="1"/>
          </p:nvPr>
        </p:nvSpPr>
        <p:spPr>
          <a:xfrm>
            <a:off x="19005097" y="1041400"/>
            <a:ext cx="4783818" cy="415925"/>
          </a:xfrm>
          <a:prstGeom prst="rect">
            <a:avLst/>
          </a:prstGeom>
        </p:spPr>
        <p:txBody>
          <a:bodyPr/>
          <a:lstStyle>
            <a:lvl1pPr>
              <a:defRPr b="1">
                <a:solidFill>
                  <a:srgbClr val="FFFFFF"/>
                </a:solidFill>
              </a:defRPr>
            </a:lvl1pPr>
            <a:lvl2pPr>
              <a:defRPr b="1">
                <a:solidFill>
                  <a:srgbClr val="FFFFFF"/>
                </a:solidFill>
              </a:defRPr>
            </a:lvl2pPr>
            <a:lvl3pPr>
              <a:defRPr b="1">
                <a:solidFill>
                  <a:srgbClr val="FFFFFF"/>
                </a:solidFill>
              </a:defRPr>
            </a:lvl3pPr>
            <a:lvl4pPr>
              <a:defRPr b="1">
                <a:solidFill>
                  <a:srgbClr val="FFFFFF"/>
                </a:solidFill>
              </a:defRPr>
            </a:lvl4pPr>
            <a:lvl5pPr>
              <a:defRPr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59" name="Rectangle"/>
          <p:cNvSpPr>
            <a:spLocks noGrp="1"/>
          </p:cNvSpPr>
          <p:nvPr>
            <p:ph type="body" sz="quarter" idx="27"/>
          </p:nvPr>
        </p:nvSpPr>
        <p:spPr>
          <a:xfrm>
            <a:off x="19005097" y="1651000"/>
            <a:ext cx="4783818" cy="2079170"/>
          </a:xfrm>
          <a:prstGeom prst="rect">
            <a:avLst/>
          </a:prstGeom>
        </p:spPr>
        <p:txBody>
          <a:bodyPr/>
          <a:lstStyle/>
          <a:p>
            <a:pPr>
              <a:lnSpc>
                <a:spcPct val="150000"/>
              </a:lnSpc>
              <a:defRPr sz="2000" i="1">
                <a:solidFill>
                  <a:srgbClr val="FFFFFF"/>
                </a:solidFill>
              </a:defRPr>
            </a:pPr>
            <a:endParaRPr/>
          </a:p>
        </p:txBody>
      </p:sp>
      <p:sp>
        <p:nvSpPr>
          <p:cNvPr id="460" name="Rectangle"/>
          <p:cNvSpPr>
            <a:spLocks noGrp="1"/>
          </p:cNvSpPr>
          <p:nvPr>
            <p:ph type="body" sz="quarter" idx="28"/>
          </p:nvPr>
        </p:nvSpPr>
        <p:spPr>
          <a:xfrm>
            <a:off x="19005097" y="5499100"/>
            <a:ext cx="4783818" cy="415925"/>
          </a:xfrm>
          <a:prstGeom prst="rect">
            <a:avLst/>
          </a:prstGeom>
        </p:spPr>
        <p:txBody>
          <a:bodyPr/>
          <a:lstStyle/>
          <a:p>
            <a:pPr>
              <a:defRPr b="1">
                <a:solidFill>
                  <a:srgbClr val="FFFFFF"/>
                </a:solidFill>
              </a:defRPr>
            </a:pPr>
            <a:endParaRPr/>
          </a:p>
        </p:txBody>
      </p:sp>
      <p:sp>
        <p:nvSpPr>
          <p:cNvPr id="461" name="Rectangle"/>
          <p:cNvSpPr>
            <a:spLocks noGrp="1"/>
          </p:cNvSpPr>
          <p:nvPr>
            <p:ph type="body" sz="quarter" idx="29"/>
          </p:nvPr>
        </p:nvSpPr>
        <p:spPr>
          <a:xfrm>
            <a:off x="19005097" y="6108701"/>
            <a:ext cx="4783818" cy="2079170"/>
          </a:xfrm>
          <a:prstGeom prst="rect">
            <a:avLst/>
          </a:prstGeom>
        </p:spPr>
        <p:txBody>
          <a:bodyPr/>
          <a:lstStyle/>
          <a:p>
            <a:pPr>
              <a:lnSpc>
                <a:spcPct val="150000"/>
              </a:lnSpc>
              <a:defRPr sz="2000" i="1">
                <a:solidFill>
                  <a:srgbClr val="FFFFFF"/>
                </a:solidFill>
              </a:defRPr>
            </a:pPr>
            <a:endParaRPr/>
          </a:p>
        </p:txBody>
      </p:sp>
      <p:sp>
        <p:nvSpPr>
          <p:cNvPr id="462" name="Rectangle"/>
          <p:cNvSpPr>
            <a:spLocks noGrp="1"/>
          </p:cNvSpPr>
          <p:nvPr>
            <p:ph type="body" sz="quarter" idx="30"/>
          </p:nvPr>
        </p:nvSpPr>
        <p:spPr>
          <a:xfrm>
            <a:off x="19005097" y="10127799"/>
            <a:ext cx="4783818" cy="415926"/>
          </a:xfrm>
          <a:prstGeom prst="rect">
            <a:avLst/>
          </a:prstGeom>
        </p:spPr>
        <p:txBody>
          <a:bodyPr/>
          <a:lstStyle/>
          <a:p>
            <a:pPr>
              <a:defRPr b="1">
                <a:solidFill>
                  <a:srgbClr val="FFFFFF"/>
                </a:solidFill>
              </a:defRPr>
            </a:pPr>
            <a:endParaRPr/>
          </a:p>
        </p:txBody>
      </p:sp>
      <p:sp>
        <p:nvSpPr>
          <p:cNvPr id="463" name="Rectangle"/>
          <p:cNvSpPr>
            <a:spLocks noGrp="1"/>
          </p:cNvSpPr>
          <p:nvPr>
            <p:ph type="body" sz="quarter" idx="31"/>
          </p:nvPr>
        </p:nvSpPr>
        <p:spPr>
          <a:xfrm>
            <a:off x="19005097" y="10737401"/>
            <a:ext cx="4783818" cy="2079170"/>
          </a:xfrm>
          <a:prstGeom prst="rect">
            <a:avLst/>
          </a:prstGeom>
        </p:spPr>
        <p:txBody>
          <a:bodyPr/>
          <a:lstStyle/>
          <a:p>
            <a:pPr>
              <a:lnSpc>
                <a:spcPct val="150000"/>
              </a:lnSpc>
              <a:defRPr sz="2000" i="1">
                <a:solidFill>
                  <a:srgbClr val="FFFFFF"/>
                </a:solidFill>
              </a:defRPr>
            </a:pPr>
            <a:endParaRPr/>
          </a:p>
        </p:txBody>
      </p:sp>
      <p:sp>
        <p:nvSpPr>
          <p:cNvPr id="464" name="Image"/>
          <p:cNvSpPr>
            <a:spLocks noGrp="1"/>
          </p:cNvSpPr>
          <p:nvPr>
            <p:ph type="pic" sz="quarter" idx="32"/>
          </p:nvPr>
        </p:nvSpPr>
        <p:spPr>
          <a:xfrm>
            <a:off x="5832471" y="0"/>
            <a:ext cx="6356354" cy="4572000"/>
          </a:xfrm>
          <a:prstGeom prst="rect">
            <a:avLst/>
          </a:prstGeom>
        </p:spPr>
        <p:txBody>
          <a:bodyPr lIns="91439" rIns="91439">
            <a:noAutofit/>
          </a:bodyPr>
          <a:lstStyle/>
          <a:p>
            <a:endParaRPr/>
          </a:p>
        </p:txBody>
      </p:sp>
      <p:sp>
        <p:nvSpPr>
          <p:cNvPr id="465" name="Image"/>
          <p:cNvSpPr>
            <a:spLocks noGrp="1"/>
          </p:cNvSpPr>
          <p:nvPr>
            <p:ph type="pic" sz="quarter" idx="33"/>
          </p:nvPr>
        </p:nvSpPr>
        <p:spPr>
          <a:xfrm>
            <a:off x="5832471" y="4572000"/>
            <a:ext cx="6356354" cy="4572000"/>
          </a:xfrm>
          <a:prstGeom prst="rect">
            <a:avLst/>
          </a:prstGeom>
        </p:spPr>
        <p:txBody>
          <a:bodyPr lIns="91439" rIns="91439">
            <a:noAutofit/>
          </a:bodyPr>
          <a:lstStyle/>
          <a:p>
            <a:endParaRPr/>
          </a:p>
        </p:txBody>
      </p:sp>
      <p:sp>
        <p:nvSpPr>
          <p:cNvPr id="466" name="Image"/>
          <p:cNvSpPr>
            <a:spLocks noGrp="1"/>
          </p:cNvSpPr>
          <p:nvPr>
            <p:ph type="pic" sz="quarter" idx="34"/>
          </p:nvPr>
        </p:nvSpPr>
        <p:spPr>
          <a:xfrm>
            <a:off x="5832471" y="9144000"/>
            <a:ext cx="6356354" cy="4572000"/>
          </a:xfrm>
          <a:prstGeom prst="rect">
            <a:avLst/>
          </a:prstGeom>
        </p:spPr>
        <p:txBody>
          <a:bodyPr lIns="91439" rIns="91439">
            <a:noAutofit/>
          </a:bodyPr>
          <a:lstStyle/>
          <a:p>
            <a:endParaRPr/>
          </a:p>
        </p:txBody>
      </p:sp>
      <p:sp>
        <p:nvSpPr>
          <p:cNvPr id="467" name="Image"/>
          <p:cNvSpPr>
            <a:spLocks noGrp="1"/>
          </p:cNvSpPr>
          <p:nvPr>
            <p:ph type="pic" sz="quarter" idx="35"/>
          </p:nvPr>
        </p:nvSpPr>
        <p:spPr>
          <a:xfrm>
            <a:off x="-2" y="31300"/>
            <a:ext cx="5832475" cy="4572001"/>
          </a:xfrm>
          <a:prstGeom prst="rect">
            <a:avLst/>
          </a:prstGeom>
        </p:spPr>
        <p:txBody>
          <a:bodyPr lIns="91439" rIns="91439">
            <a:noAutofit/>
          </a:bodyPr>
          <a:lstStyle/>
          <a:p>
            <a:endParaRPr/>
          </a:p>
        </p:txBody>
      </p:sp>
      <p:sp>
        <p:nvSpPr>
          <p:cNvPr id="468" name="Image"/>
          <p:cNvSpPr>
            <a:spLocks noGrp="1"/>
          </p:cNvSpPr>
          <p:nvPr>
            <p:ph type="pic" sz="quarter" idx="36"/>
          </p:nvPr>
        </p:nvSpPr>
        <p:spPr>
          <a:xfrm>
            <a:off x="-2" y="4603301"/>
            <a:ext cx="5832475" cy="4572001"/>
          </a:xfrm>
          <a:prstGeom prst="rect">
            <a:avLst/>
          </a:prstGeom>
        </p:spPr>
        <p:txBody>
          <a:bodyPr lIns="91439" rIns="91439">
            <a:noAutofit/>
          </a:bodyPr>
          <a:lstStyle/>
          <a:p>
            <a:endParaRPr/>
          </a:p>
        </p:txBody>
      </p:sp>
      <p:sp>
        <p:nvSpPr>
          <p:cNvPr id="469" name="Image"/>
          <p:cNvSpPr>
            <a:spLocks noGrp="1"/>
          </p:cNvSpPr>
          <p:nvPr>
            <p:ph type="pic" sz="quarter" idx="37"/>
          </p:nvPr>
        </p:nvSpPr>
        <p:spPr>
          <a:xfrm>
            <a:off x="-2" y="9175301"/>
            <a:ext cx="5832475" cy="4572001"/>
          </a:xfrm>
          <a:prstGeom prst="rect">
            <a:avLst/>
          </a:prstGeom>
        </p:spPr>
        <p:txBody>
          <a:bodyPr lIns="91439" rIns="91439">
            <a:noAutofit/>
          </a:bodyPr>
          <a:lstStyle/>
          <a:p>
            <a:endParaRPr/>
          </a:p>
        </p:txBody>
      </p:sp>
      <p:sp>
        <p:nvSpPr>
          <p:cNvPr id="470" name="Rectangle"/>
          <p:cNvSpPr>
            <a:spLocks noGrp="1"/>
          </p:cNvSpPr>
          <p:nvPr>
            <p:ph type="body" sz="quarter" idx="38"/>
          </p:nvPr>
        </p:nvSpPr>
        <p:spPr>
          <a:xfrm>
            <a:off x="459921" y="1072700"/>
            <a:ext cx="4783817" cy="415926"/>
          </a:xfrm>
          <a:prstGeom prst="rect">
            <a:avLst/>
          </a:prstGeom>
        </p:spPr>
        <p:txBody>
          <a:bodyPr/>
          <a:lstStyle/>
          <a:p>
            <a:pPr algn="r">
              <a:defRPr b="1">
                <a:solidFill>
                  <a:srgbClr val="FFFFFF"/>
                </a:solidFill>
              </a:defRPr>
            </a:pPr>
            <a:endParaRPr/>
          </a:p>
        </p:txBody>
      </p:sp>
      <p:sp>
        <p:nvSpPr>
          <p:cNvPr id="471" name="Rectangle"/>
          <p:cNvSpPr>
            <a:spLocks noGrp="1"/>
          </p:cNvSpPr>
          <p:nvPr>
            <p:ph type="body" sz="quarter" idx="39"/>
          </p:nvPr>
        </p:nvSpPr>
        <p:spPr>
          <a:xfrm>
            <a:off x="459921" y="1682301"/>
            <a:ext cx="4783817" cy="2079170"/>
          </a:xfrm>
          <a:prstGeom prst="rect">
            <a:avLst/>
          </a:prstGeom>
        </p:spPr>
        <p:txBody>
          <a:bodyPr/>
          <a:lstStyle/>
          <a:p>
            <a:pPr algn="r">
              <a:lnSpc>
                <a:spcPct val="150000"/>
              </a:lnSpc>
              <a:defRPr sz="2000" i="1">
                <a:solidFill>
                  <a:srgbClr val="FFFFFF"/>
                </a:solidFill>
              </a:defRPr>
            </a:pPr>
            <a:endParaRPr/>
          </a:p>
        </p:txBody>
      </p:sp>
      <p:sp>
        <p:nvSpPr>
          <p:cNvPr id="472" name="Rectangle"/>
          <p:cNvSpPr>
            <a:spLocks noGrp="1"/>
          </p:cNvSpPr>
          <p:nvPr>
            <p:ph type="body" sz="quarter" idx="40"/>
          </p:nvPr>
        </p:nvSpPr>
        <p:spPr>
          <a:xfrm>
            <a:off x="459921" y="5530401"/>
            <a:ext cx="4783817" cy="415926"/>
          </a:xfrm>
          <a:prstGeom prst="rect">
            <a:avLst/>
          </a:prstGeom>
        </p:spPr>
        <p:txBody>
          <a:bodyPr/>
          <a:lstStyle/>
          <a:p>
            <a:pPr algn="r">
              <a:defRPr b="1">
                <a:solidFill>
                  <a:srgbClr val="FFFFFF"/>
                </a:solidFill>
              </a:defRPr>
            </a:pPr>
            <a:endParaRPr/>
          </a:p>
        </p:txBody>
      </p:sp>
      <p:sp>
        <p:nvSpPr>
          <p:cNvPr id="473" name="Rectangle"/>
          <p:cNvSpPr>
            <a:spLocks noGrp="1"/>
          </p:cNvSpPr>
          <p:nvPr>
            <p:ph type="body" sz="quarter" idx="41"/>
          </p:nvPr>
        </p:nvSpPr>
        <p:spPr>
          <a:xfrm>
            <a:off x="459921" y="6140001"/>
            <a:ext cx="4783817" cy="2079170"/>
          </a:xfrm>
          <a:prstGeom prst="rect">
            <a:avLst/>
          </a:prstGeom>
        </p:spPr>
        <p:txBody>
          <a:bodyPr/>
          <a:lstStyle/>
          <a:p>
            <a:pPr algn="r">
              <a:lnSpc>
                <a:spcPct val="150000"/>
              </a:lnSpc>
              <a:defRPr sz="2000" i="1">
                <a:solidFill>
                  <a:srgbClr val="FFFFFF"/>
                </a:solidFill>
              </a:defRPr>
            </a:pPr>
            <a:endParaRPr/>
          </a:p>
        </p:txBody>
      </p:sp>
      <p:sp>
        <p:nvSpPr>
          <p:cNvPr id="474" name="Rectangle"/>
          <p:cNvSpPr>
            <a:spLocks noGrp="1"/>
          </p:cNvSpPr>
          <p:nvPr>
            <p:ph type="body" sz="quarter" idx="42"/>
          </p:nvPr>
        </p:nvSpPr>
        <p:spPr>
          <a:xfrm>
            <a:off x="459921" y="10159100"/>
            <a:ext cx="4783817" cy="415926"/>
          </a:xfrm>
          <a:prstGeom prst="rect">
            <a:avLst/>
          </a:prstGeom>
        </p:spPr>
        <p:txBody>
          <a:bodyPr/>
          <a:lstStyle/>
          <a:p>
            <a:pPr algn="r">
              <a:defRPr b="1">
                <a:solidFill>
                  <a:srgbClr val="FFFFFF"/>
                </a:solidFill>
              </a:defRPr>
            </a:pPr>
            <a:endParaRPr/>
          </a:p>
        </p:txBody>
      </p:sp>
      <p:sp>
        <p:nvSpPr>
          <p:cNvPr id="475" name="Rectangle"/>
          <p:cNvSpPr>
            <a:spLocks noGrp="1"/>
          </p:cNvSpPr>
          <p:nvPr>
            <p:ph type="body" sz="quarter" idx="43"/>
          </p:nvPr>
        </p:nvSpPr>
        <p:spPr>
          <a:xfrm>
            <a:off x="459921" y="10768702"/>
            <a:ext cx="4783817" cy="2079170"/>
          </a:xfrm>
          <a:prstGeom prst="rect">
            <a:avLst/>
          </a:prstGeom>
        </p:spPr>
        <p:txBody>
          <a:bodyPr/>
          <a:lstStyle/>
          <a:p>
            <a:pPr algn="r">
              <a:lnSpc>
                <a:spcPct val="150000"/>
              </a:lnSpc>
              <a:defRPr sz="2000" i="1">
                <a:solidFill>
                  <a:srgbClr val="FFFFFF"/>
                </a:solidFill>
              </a:defRPr>
            </a:pPr>
            <a:endParaRPr/>
          </a:p>
        </p:txBody>
      </p:sp>
      <p:sp>
        <p:nvSpPr>
          <p:cNvPr id="4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6_Custom Layout">
    <p:spTree>
      <p:nvGrpSpPr>
        <p:cNvPr id="1" name=""/>
        <p:cNvGrpSpPr/>
        <p:nvPr/>
      </p:nvGrpSpPr>
      <p:grpSpPr>
        <a:xfrm>
          <a:off x="0" y="0"/>
          <a:ext cx="0" cy="0"/>
          <a:chOff x="0" y="0"/>
          <a:chExt cx="0" cy="0"/>
        </a:xfrm>
      </p:grpSpPr>
      <p:sp>
        <p:nvSpPr>
          <p:cNvPr id="483" name="Image"/>
          <p:cNvSpPr>
            <a:spLocks noGrp="1"/>
          </p:cNvSpPr>
          <p:nvPr>
            <p:ph type="pic" sz="half" idx="21"/>
          </p:nvPr>
        </p:nvSpPr>
        <p:spPr>
          <a:xfrm>
            <a:off x="0" y="3973605"/>
            <a:ext cx="12188825" cy="5520020"/>
          </a:xfrm>
          <a:prstGeom prst="rect">
            <a:avLst/>
          </a:prstGeom>
        </p:spPr>
        <p:txBody>
          <a:bodyPr lIns="91439" rIns="91439">
            <a:noAutofit/>
          </a:bodyPr>
          <a:lstStyle/>
          <a:p>
            <a:endParaRPr/>
          </a:p>
        </p:txBody>
      </p:sp>
      <p:sp>
        <p:nvSpPr>
          <p:cNvPr id="484" name="Image"/>
          <p:cNvSpPr>
            <a:spLocks noGrp="1"/>
          </p:cNvSpPr>
          <p:nvPr>
            <p:ph type="pic" sz="quarter" idx="22"/>
          </p:nvPr>
        </p:nvSpPr>
        <p:spPr>
          <a:xfrm>
            <a:off x="-792441" y="7220229"/>
            <a:ext cx="7953376" cy="1704883"/>
          </a:xfrm>
          <a:prstGeom prst="rect">
            <a:avLst/>
          </a:prstGeom>
        </p:spPr>
        <p:txBody>
          <a:bodyPr lIns="91439" rIns="91439">
            <a:noAutofit/>
          </a:bodyPr>
          <a:lstStyle/>
          <a:p>
            <a:endParaRPr/>
          </a:p>
        </p:txBody>
      </p:sp>
      <p:sp>
        <p:nvSpPr>
          <p:cNvPr id="485"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486"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487" name="Rectangle"/>
          <p:cNvSpPr>
            <a:spLocks noGrp="1"/>
          </p:cNvSpPr>
          <p:nvPr>
            <p:ph type="body" sz="quarter" idx="23"/>
          </p:nvPr>
        </p:nvSpPr>
        <p:spPr>
          <a:xfrm>
            <a:off x="779184" y="7543240"/>
            <a:ext cx="5657851" cy="1087905"/>
          </a:xfrm>
          <a:prstGeom prst="rect">
            <a:avLst/>
          </a:prstGeom>
        </p:spPr>
        <p:txBody>
          <a:bodyPr/>
          <a:lstStyle/>
          <a:p>
            <a:pPr>
              <a:defRPr sz="2400" i="1">
                <a:solidFill>
                  <a:srgbClr val="FFFFFF"/>
                </a:solidFill>
              </a:defRPr>
            </a:pPr>
            <a:endParaRPr/>
          </a:p>
        </p:txBody>
      </p:sp>
      <p:sp>
        <p:nvSpPr>
          <p:cNvPr id="488" name="Rectangle"/>
          <p:cNvSpPr>
            <a:spLocks noGrp="1"/>
          </p:cNvSpPr>
          <p:nvPr>
            <p:ph type="body" sz="quarter" idx="24"/>
          </p:nvPr>
        </p:nvSpPr>
        <p:spPr>
          <a:xfrm>
            <a:off x="13559677" y="3973605"/>
            <a:ext cx="7928723" cy="550865"/>
          </a:xfrm>
          <a:prstGeom prst="rect">
            <a:avLst/>
          </a:prstGeom>
        </p:spPr>
        <p:txBody>
          <a:bodyPr/>
          <a:lstStyle/>
          <a:p>
            <a:pPr>
              <a:defRPr sz="3200" b="1">
                <a:solidFill>
                  <a:srgbClr val="404040"/>
                </a:solidFill>
              </a:defRPr>
            </a:pPr>
            <a:endParaRPr/>
          </a:p>
        </p:txBody>
      </p:sp>
      <p:sp>
        <p:nvSpPr>
          <p:cNvPr id="489" name="Rectangle"/>
          <p:cNvSpPr>
            <a:spLocks noGrp="1"/>
          </p:cNvSpPr>
          <p:nvPr>
            <p:ph type="body" sz="quarter" idx="25"/>
          </p:nvPr>
        </p:nvSpPr>
        <p:spPr>
          <a:xfrm>
            <a:off x="13559677" y="4653057"/>
            <a:ext cx="7928723" cy="4280739"/>
          </a:xfrm>
          <a:prstGeom prst="rect">
            <a:avLst/>
          </a:prstGeom>
        </p:spPr>
        <p:txBody>
          <a:bodyPr/>
          <a:lstStyle/>
          <a:p>
            <a:pPr>
              <a:lnSpc>
                <a:spcPct val="150000"/>
              </a:lnSpc>
              <a:defRPr>
                <a:solidFill>
                  <a:schemeClr val="accent4"/>
                </a:solidFill>
              </a:defRPr>
            </a:pPr>
            <a:endParaRPr/>
          </a:p>
        </p:txBody>
      </p:sp>
      <p:sp>
        <p:nvSpPr>
          <p:cNvPr id="490" name="Rectangle"/>
          <p:cNvSpPr>
            <a:spLocks noGrp="1"/>
          </p:cNvSpPr>
          <p:nvPr>
            <p:ph type="body" sz="quarter" idx="26"/>
          </p:nvPr>
        </p:nvSpPr>
        <p:spPr>
          <a:xfrm>
            <a:off x="1675963" y="10220322"/>
            <a:ext cx="10512861" cy="1629899"/>
          </a:xfrm>
          <a:prstGeom prst="rect">
            <a:avLst/>
          </a:prstGeom>
        </p:spPr>
        <p:txBody>
          <a:bodyPr/>
          <a:lstStyle/>
          <a:p>
            <a:pPr>
              <a:lnSpc>
                <a:spcPct val="150000"/>
              </a:lnSpc>
              <a:defRPr sz="2400">
                <a:solidFill>
                  <a:schemeClr val="accent4"/>
                </a:solidFill>
              </a:defRPr>
            </a:pPr>
            <a:endParaRPr/>
          </a:p>
        </p:txBody>
      </p:sp>
      <p:sp>
        <p:nvSpPr>
          <p:cNvPr id="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2"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33"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8_Custom Layout">
    <p:spTree>
      <p:nvGrpSpPr>
        <p:cNvPr id="1" name=""/>
        <p:cNvGrpSpPr/>
        <p:nvPr/>
      </p:nvGrpSpPr>
      <p:grpSpPr>
        <a:xfrm>
          <a:off x="0" y="0"/>
          <a:ext cx="0" cy="0"/>
          <a:chOff x="0" y="0"/>
          <a:chExt cx="0" cy="0"/>
        </a:xfrm>
      </p:grpSpPr>
      <p:sp>
        <p:nvSpPr>
          <p:cNvPr id="498" name="Image"/>
          <p:cNvSpPr>
            <a:spLocks noGrp="1"/>
          </p:cNvSpPr>
          <p:nvPr>
            <p:ph type="pic" sz="quarter" idx="21"/>
          </p:nvPr>
        </p:nvSpPr>
        <p:spPr>
          <a:xfrm>
            <a:off x="16795751" y="3993777"/>
            <a:ext cx="7591425" cy="3856038"/>
          </a:xfrm>
          <a:prstGeom prst="rect">
            <a:avLst/>
          </a:prstGeom>
        </p:spPr>
        <p:txBody>
          <a:bodyPr lIns="91439" rIns="91439">
            <a:noAutofit/>
          </a:bodyPr>
          <a:lstStyle/>
          <a:p>
            <a:endParaRPr/>
          </a:p>
        </p:txBody>
      </p:sp>
      <p:sp>
        <p:nvSpPr>
          <p:cNvPr id="499" name="Image"/>
          <p:cNvSpPr>
            <a:spLocks noGrp="1"/>
          </p:cNvSpPr>
          <p:nvPr>
            <p:ph type="pic" sz="quarter" idx="22"/>
          </p:nvPr>
        </p:nvSpPr>
        <p:spPr>
          <a:xfrm>
            <a:off x="9525" y="3993777"/>
            <a:ext cx="7572375" cy="3856039"/>
          </a:xfrm>
          <a:prstGeom prst="rect">
            <a:avLst/>
          </a:prstGeom>
        </p:spPr>
        <p:txBody>
          <a:bodyPr lIns="91439" rIns="91439">
            <a:noAutofit/>
          </a:bodyPr>
          <a:lstStyle/>
          <a:p>
            <a:endParaRPr/>
          </a:p>
        </p:txBody>
      </p:sp>
      <p:sp>
        <p:nvSpPr>
          <p:cNvPr id="500" name="Image"/>
          <p:cNvSpPr>
            <a:spLocks noGrp="1"/>
          </p:cNvSpPr>
          <p:nvPr>
            <p:ph type="pic" sz="quarter" idx="23"/>
          </p:nvPr>
        </p:nvSpPr>
        <p:spPr>
          <a:xfrm>
            <a:off x="6147003" y="3993777"/>
            <a:ext cx="12083644" cy="3856039"/>
          </a:xfrm>
          <a:prstGeom prst="rect">
            <a:avLst/>
          </a:prstGeom>
        </p:spPr>
        <p:txBody>
          <a:bodyPr lIns="91439" rIns="91439">
            <a:noAutofit/>
          </a:bodyPr>
          <a:lstStyle/>
          <a:p>
            <a:endParaRPr/>
          </a:p>
        </p:txBody>
      </p:sp>
      <p:sp>
        <p:nvSpPr>
          <p:cNvPr id="501"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502"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510" name="Title Text"/>
          <p:cNvSpPr txBox="1">
            <a:spLocks noGrp="1"/>
          </p:cNvSpPr>
          <p:nvPr>
            <p:ph type="title"/>
          </p:nvPr>
        </p:nvSpPr>
        <p:spPr>
          <a:xfrm>
            <a:off x="1675963" y="400050"/>
            <a:ext cx="10058839" cy="1057275"/>
          </a:xfrm>
          <a:prstGeom prst="rect">
            <a:avLst/>
          </a:prstGeom>
        </p:spPr>
        <p:txBody>
          <a:bodyPr/>
          <a:lstStyle>
            <a:lvl1pPr>
              <a:defRPr sz="5400">
                <a:solidFill>
                  <a:srgbClr val="404040"/>
                </a:solidFill>
              </a:defRPr>
            </a:lvl1pPr>
          </a:lstStyle>
          <a:p>
            <a:r>
              <a:t>Title Text</a:t>
            </a:r>
          </a:p>
        </p:txBody>
      </p:sp>
      <p:sp>
        <p:nvSpPr>
          <p:cNvPr id="511" name="Body Level One…"/>
          <p:cNvSpPr txBox="1">
            <a:spLocks noGrp="1"/>
          </p:cNvSpPr>
          <p:nvPr>
            <p:ph type="body" sz="quarter" idx="1"/>
          </p:nvPr>
        </p:nvSpPr>
        <p:spPr>
          <a:xfrm>
            <a:off x="1675963" y="1457325"/>
            <a:ext cx="10058839" cy="457200"/>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12" name="Line"/>
          <p:cNvSpPr/>
          <p:nvPr/>
        </p:nvSpPr>
        <p:spPr>
          <a:xfrm>
            <a:off x="1675963" y="2143125"/>
            <a:ext cx="5484972" cy="0"/>
          </a:xfrm>
          <a:prstGeom prst="line">
            <a:avLst/>
          </a:prstGeom>
          <a:ln w="6350">
            <a:solidFill>
              <a:schemeClr val="accent4"/>
            </a:solidFill>
            <a:miter/>
          </a:ln>
        </p:spPr>
        <p:txBody>
          <a:bodyPr lIns="45719" rIns="45719"/>
          <a:lstStyle/>
          <a:p>
            <a:pPr>
              <a:defRPr>
                <a:latin typeface="+mj-lt"/>
                <a:ea typeface="+mj-ea"/>
                <a:cs typeface="+mj-cs"/>
                <a:sym typeface="Helvetica"/>
              </a:defRPr>
            </a:pPr>
            <a:endParaRPr/>
          </a:p>
        </p:txBody>
      </p:sp>
      <p:sp>
        <p:nvSpPr>
          <p:cNvPr id="513" name="Image"/>
          <p:cNvSpPr>
            <a:spLocks noGrp="1"/>
          </p:cNvSpPr>
          <p:nvPr>
            <p:ph type="pic" sz="quarter" idx="21"/>
          </p:nvPr>
        </p:nvSpPr>
        <p:spPr>
          <a:xfrm>
            <a:off x="12188825" y="-2"/>
            <a:ext cx="3049200" cy="3441602"/>
          </a:xfrm>
          <a:prstGeom prst="rect">
            <a:avLst/>
          </a:prstGeom>
        </p:spPr>
        <p:txBody>
          <a:bodyPr lIns="91439" rIns="91439">
            <a:noAutofit/>
          </a:bodyPr>
          <a:lstStyle/>
          <a:p>
            <a:endParaRPr/>
          </a:p>
        </p:txBody>
      </p:sp>
      <p:sp>
        <p:nvSpPr>
          <p:cNvPr id="514" name="Image"/>
          <p:cNvSpPr>
            <a:spLocks noGrp="1"/>
          </p:cNvSpPr>
          <p:nvPr>
            <p:ph type="pic" sz="quarter" idx="22"/>
          </p:nvPr>
        </p:nvSpPr>
        <p:spPr>
          <a:xfrm>
            <a:off x="15238091" y="-2"/>
            <a:ext cx="3049201" cy="3441602"/>
          </a:xfrm>
          <a:prstGeom prst="rect">
            <a:avLst/>
          </a:prstGeom>
        </p:spPr>
        <p:txBody>
          <a:bodyPr lIns="91439" rIns="91439">
            <a:noAutofit/>
          </a:bodyPr>
          <a:lstStyle/>
          <a:p>
            <a:endParaRPr/>
          </a:p>
        </p:txBody>
      </p:sp>
      <p:sp>
        <p:nvSpPr>
          <p:cNvPr id="515" name="Image"/>
          <p:cNvSpPr>
            <a:spLocks noGrp="1"/>
          </p:cNvSpPr>
          <p:nvPr>
            <p:ph type="pic" sz="quarter" idx="23"/>
          </p:nvPr>
        </p:nvSpPr>
        <p:spPr>
          <a:xfrm>
            <a:off x="18287291" y="-2"/>
            <a:ext cx="3049201" cy="3441602"/>
          </a:xfrm>
          <a:prstGeom prst="rect">
            <a:avLst/>
          </a:prstGeom>
        </p:spPr>
        <p:txBody>
          <a:bodyPr lIns="91439" rIns="91439">
            <a:noAutofit/>
          </a:bodyPr>
          <a:lstStyle/>
          <a:p>
            <a:endParaRPr/>
          </a:p>
        </p:txBody>
      </p:sp>
      <p:sp>
        <p:nvSpPr>
          <p:cNvPr id="516" name="Image"/>
          <p:cNvSpPr>
            <a:spLocks noGrp="1"/>
          </p:cNvSpPr>
          <p:nvPr>
            <p:ph type="pic" sz="quarter" idx="24"/>
          </p:nvPr>
        </p:nvSpPr>
        <p:spPr>
          <a:xfrm>
            <a:off x="21336556" y="-2"/>
            <a:ext cx="3049201" cy="3441602"/>
          </a:xfrm>
          <a:prstGeom prst="rect">
            <a:avLst/>
          </a:prstGeom>
        </p:spPr>
        <p:txBody>
          <a:bodyPr lIns="91439" rIns="91439">
            <a:noAutofit/>
          </a:bodyPr>
          <a:lstStyle/>
          <a:p>
            <a:endParaRPr/>
          </a:p>
        </p:txBody>
      </p:sp>
      <p:sp>
        <p:nvSpPr>
          <p:cNvPr id="517" name="Image"/>
          <p:cNvSpPr>
            <a:spLocks noGrp="1"/>
          </p:cNvSpPr>
          <p:nvPr>
            <p:ph type="pic" sz="quarter" idx="25"/>
          </p:nvPr>
        </p:nvSpPr>
        <p:spPr>
          <a:xfrm>
            <a:off x="12188825" y="3441598"/>
            <a:ext cx="3049200" cy="3441601"/>
          </a:xfrm>
          <a:prstGeom prst="rect">
            <a:avLst/>
          </a:prstGeom>
        </p:spPr>
        <p:txBody>
          <a:bodyPr lIns="91439" rIns="91439">
            <a:noAutofit/>
          </a:bodyPr>
          <a:lstStyle/>
          <a:p>
            <a:endParaRPr/>
          </a:p>
        </p:txBody>
      </p:sp>
      <p:sp>
        <p:nvSpPr>
          <p:cNvPr id="518" name="Image"/>
          <p:cNvSpPr>
            <a:spLocks noGrp="1"/>
          </p:cNvSpPr>
          <p:nvPr>
            <p:ph type="pic" sz="quarter" idx="26"/>
          </p:nvPr>
        </p:nvSpPr>
        <p:spPr>
          <a:xfrm>
            <a:off x="15238091" y="3441598"/>
            <a:ext cx="3049201" cy="3441601"/>
          </a:xfrm>
          <a:prstGeom prst="rect">
            <a:avLst/>
          </a:prstGeom>
        </p:spPr>
        <p:txBody>
          <a:bodyPr lIns="91439" rIns="91439">
            <a:noAutofit/>
          </a:bodyPr>
          <a:lstStyle/>
          <a:p>
            <a:endParaRPr/>
          </a:p>
        </p:txBody>
      </p:sp>
      <p:sp>
        <p:nvSpPr>
          <p:cNvPr id="519" name="Image"/>
          <p:cNvSpPr>
            <a:spLocks noGrp="1"/>
          </p:cNvSpPr>
          <p:nvPr>
            <p:ph type="pic" sz="quarter" idx="27"/>
          </p:nvPr>
        </p:nvSpPr>
        <p:spPr>
          <a:xfrm>
            <a:off x="18287291" y="3441598"/>
            <a:ext cx="3049201" cy="3441601"/>
          </a:xfrm>
          <a:prstGeom prst="rect">
            <a:avLst/>
          </a:prstGeom>
        </p:spPr>
        <p:txBody>
          <a:bodyPr lIns="91439" rIns="91439">
            <a:noAutofit/>
          </a:bodyPr>
          <a:lstStyle/>
          <a:p>
            <a:endParaRPr/>
          </a:p>
        </p:txBody>
      </p:sp>
      <p:sp>
        <p:nvSpPr>
          <p:cNvPr id="520" name="Image"/>
          <p:cNvSpPr>
            <a:spLocks noGrp="1"/>
          </p:cNvSpPr>
          <p:nvPr>
            <p:ph type="pic" sz="quarter" idx="28"/>
          </p:nvPr>
        </p:nvSpPr>
        <p:spPr>
          <a:xfrm>
            <a:off x="21336556" y="3441598"/>
            <a:ext cx="3049201" cy="3441601"/>
          </a:xfrm>
          <a:prstGeom prst="rect">
            <a:avLst/>
          </a:prstGeom>
        </p:spPr>
        <p:txBody>
          <a:bodyPr lIns="91439" rIns="91439">
            <a:noAutofit/>
          </a:bodyPr>
          <a:lstStyle/>
          <a:p>
            <a:endParaRPr/>
          </a:p>
        </p:txBody>
      </p:sp>
      <p:sp>
        <p:nvSpPr>
          <p:cNvPr id="521" name="Image"/>
          <p:cNvSpPr>
            <a:spLocks noGrp="1"/>
          </p:cNvSpPr>
          <p:nvPr>
            <p:ph type="pic" sz="quarter" idx="29"/>
          </p:nvPr>
        </p:nvSpPr>
        <p:spPr>
          <a:xfrm>
            <a:off x="12188825" y="6832799"/>
            <a:ext cx="3049200" cy="3441601"/>
          </a:xfrm>
          <a:prstGeom prst="rect">
            <a:avLst/>
          </a:prstGeom>
        </p:spPr>
        <p:txBody>
          <a:bodyPr lIns="91439" rIns="91439">
            <a:noAutofit/>
          </a:bodyPr>
          <a:lstStyle/>
          <a:p>
            <a:endParaRPr/>
          </a:p>
        </p:txBody>
      </p:sp>
      <p:sp>
        <p:nvSpPr>
          <p:cNvPr id="522" name="Image"/>
          <p:cNvSpPr>
            <a:spLocks noGrp="1"/>
          </p:cNvSpPr>
          <p:nvPr>
            <p:ph type="pic" sz="quarter" idx="30"/>
          </p:nvPr>
        </p:nvSpPr>
        <p:spPr>
          <a:xfrm>
            <a:off x="15238091" y="6832799"/>
            <a:ext cx="3049201" cy="3441601"/>
          </a:xfrm>
          <a:prstGeom prst="rect">
            <a:avLst/>
          </a:prstGeom>
        </p:spPr>
        <p:txBody>
          <a:bodyPr lIns="91439" rIns="91439">
            <a:noAutofit/>
          </a:bodyPr>
          <a:lstStyle/>
          <a:p>
            <a:endParaRPr/>
          </a:p>
        </p:txBody>
      </p:sp>
      <p:sp>
        <p:nvSpPr>
          <p:cNvPr id="523" name="Image"/>
          <p:cNvSpPr>
            <a:spLocks noGrp="1"/>
          </p:cNvSpPr>
          <p:nvPr>
            <p:ph type="pic" sz="quarter" idx="31"/>
          </p:nvPr>
        </p:nvSpPr>
        <p:spPr>
          <a:xfrm>
            <a:off x="18287291" y="6832799"/>
            <a:ext cx="3049201" cy="3441601"/>
          </a:xfrm>
          <a:prstGeom prst="rect">
            <a:avLst/>
          </a:prstGeom>
        </p:spPr>
        <p:txBody>
          <a:bodyPr lIns="91439" rIns="91439">
            <a:noAutofit/>
          </a:bodyPr>
          <a:lstStyle/>
          <a:p>
            <a:endParaRPr/>
          </a:p>
        </p:txBody>
      </p:sp>
      <p:sp>
        <p:nvSpPr>
          <p:cNvPr id="524" name="Image"/>
          <p:cNvSpPr>
            <a:spLocks noGrp="1"/>
          </p:cNvSpPr>
          <p:nvPr>
            <p:ph type="pic" sz="quarter" idx="32"/>
          </p:nvPr>
        </p:nvSpPr>
        <p:spPr>
          <a:xfrm>
            <a:off x="21336556" y="6832799"/>
            <a:ext cx="3049201" cy="3441601"/>
          </a:xfrm>
          <a:prstGeom prst="rect">
            <a:avLst/>
          </a:prstGeom>
        </p:spPr>
        <p:txBody>
          <a:bodyPr lIns="91439" rIns="91439">
            <a:noAutofit/>
          </a:bodyPr>
          <a:lstStyle/>
          <a:p>
            <a:endParaRPr/>
          </a:p>
        </p:txBody>
      </p:sp>
      <p:sp>
        <p:nvSpPr>
          <p:cNvPr id="525" name="Image"/>
          <p:cNvSpPr>
            <a:spLocks noGrp="1"/>
          </p:cNvSpPr>
          <p:nvPr>
            <p:ph type="pic" sz="quarter" idx="33"/>
          </p:nvPr>
        </p:nvSpPr>
        <p:spPr>
          <a:xfrm>
            <a:off x="12188825" y="10274399"/>
            <a:ext cx="3049200" cy="3441601"/>
          </a:xfrm>
          <a:prstGeom prst="rect">
            <a:avLst/>
          </a:prstGeom>
        </p:spPr>
        <p:txBody>
          <a:bodyPr lIns="91439" rIns="91439">
            <a:noAutofit/>
          </a:bodyPr>
          <a:lstStyle/>
          <a:p>
            <a:endParaRPr/>
          </a:p>
        </p:txBody>
      </p:sp>
      <p:sp>
        <p:nvSpPr>
          <p:cNvPr id="526" name="Image"/>
          <p:cNvSpPr>
            <a:spLocks noGrp="1"/>
          </p:cNvSpPr>
          <p:nvPr>
            <p:ph type="pic" sz="quarter" idx="34"/>
          </p:nvPr>
        </p:nvSpPr>
        <p:spPr>
          <a:xfrm>
            <a:off x="15238091" y="10274399"/>
            <a:ext cx="3049201" cy="3441601"/>
          </a:xfrm>
          <a:prstGeom prst="rect">
            <a:avLst/>
          </a:prstGeom>
        </p:spPr>
        <p:txBody>
          <a:bodyPr lIns="91439" rIns="91439">
            <a:noAutofit/>
          </a:bodyPr>
          <a:lstStyle/>
          <a:p>
            <a:endParaRPr/>
          </a:p>
        </p:txBody>
      </p:sp>
      <p:sp>
        <p:nvSpPr>
          <p:cNvPr id="527" name="Image"/>
          <p:cNvSpPr>
            <a:spLocks noGrp="1"/>
          </p:cNvSpPr>
          <p:nvPr>
            <p:ph type="pic" sz="quarter" idx="35"/>
          </p:nvPr>
        </p:nvSpPr>
        <p:spPr>
          <a:xfrm>
            <a:off x="18287291" y="10274399"/>
            <a:ext cx="3049201" cy="3441601"/>
          </a:xfrm>
          <a:prstGeom prst="rect">
            <a:avLst/>
          </a:prstGeom>
        </p:spPr>
        <p:txBody>
          <a:bodyPr lIns="91439" rIns="91439">
            <a:noAutofit/>
          </a:bodyPr>
          <a:lstStyle/>
          <a:p>
            <a:endParaRPr/>
          </a:p>
        </p:txBody>
      </p:sp>
      <p:sp>
        <p:nvSpPr>
          <p:cNvPr id="528" name="Image"/>
          <p:cNvSpPr>
            <a:spLocks noGrp="1"/>
          </p:cNvSpPr>
          <p:nvPr>
            <p:ph type="pic" sz="quarter" idx="36"/>
          </p:nvPr>
        </p:nvSpPr>
        <p:spPr>
          <a:xfrm>
            <a:off x="21336556" y="10274399"/>
            <a:ext cx="3049201" cy="3441601"/>
          </a:xfrm>
          <a:prstGeom prst="rect">
            <a:avLst/>
          </a:prstGeom>
        </p:spPr>
        <p:txBody>
          <a:bodyPr lIns="91439" rIns="91439">
            <a:noAutofit/>
          </a:bodyPr>
          <a:lstStyle/>
          <a:p>
            <a:endParaRPr/>
          </a:p>
        </p:txBody>
      </p:sp>
      <p:sp>
        <p:nvSpPr>
          <p:cNvPr id="529"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9_Custom Layout">
    <p:spTree>
      <p:nvGrpSpPr>
        <p:cNvPr id="1" name=""/>
        <p:cNvGrpSpPr/>
        <p:nvPr/>
      </p:nvGrpSpPr>
      <p:grpSpPr>
        <a:xfrm>
          <a:off x="0" y="0"/>
          <a:ext cx="0" cy="0"/>
          <a:chOff x="0" y="0"/>
          <a:chExt cx="0" cy="0"/>
        </a:xfrm>
      </p:grpSpPr>
      <p:sp>
        <p:nvSpPr>
          <p:cNvPr id="536" name="Image"/>
          <p:cNvSpPr>
            <a:spLocks noGrp="1"/>
          </p:cNvSpPr>
          <p:nvPr>
            <p:ph type="pic" sz="half" idx="21"/>
          </p:nvPr>
        </p:nvSpPr>
        <p:spPr>
          <a:xfrm>
            <a:off x="0" y="4622612"/>
            <a:ext cx="24368125" cy="5032748"/>
          </a:xfrm>
          <a:prstGeom prst="rect">
            <a:avLst/>
          </a:prstGeom>
        </p:spPr>
        <p:txBody>
          <a:bodyPr lIns="91439" rIns="91439">
            <a:noAutofit/>
          </a:bodyPr>
          <a:lstStyle/>
          <a:p>
            <a:endParaRPr/>
          </a:p>
        </p:txBody>
      </p:sp>
      <p:sp>
        <p:nvSpPr>
          <p:cNvPr id="537"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538"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0_Custom Layout">
    <p:spTree>
      <p:nvGrpSpPr>
        <p:cNvPr id="1" name=""/>
        <p:cNvGrpSpPr/>
        <p:nvPr/>
      </p:nvGrpSpPr>
      <p:grpSpPr>
        <a:xfrm>
          <a:off x="0" y="0"/>
          <a:ext cx="0" cy="0"/>
          <a:chOff x="0" y="0"/>
          <a:chExt cx="0" cy="0"/>
        </a:xfrm>
      </p:grpSpPr>
      <p:sp>
        <p:nvSpPr>
          <p:cNvPr id="546" name="Image"/>
          <p:cNvSpPr>
            <a:spLocks noGrp="1"/>
          </p:cNvSpPr>
          <p:nvPr>
            <p:ph type="pic" idx="21"/>
          </p:nvPr>
        </p:nvSpPr>
        <p:spPr>
          <a:xfrm>
            <a:off x="0" y="3665156"/>
            <a:ext cx="24368125" cy="6385688"/>
          </a:xfrm>
          <a:prstGeom prst="rect">
            <a:avLst/>
          </a:prstGeom>
        </p:spPr>
        <p:txBody>
          <a:bodyPr lIns="91439" rIns="91439">
            <a:noAutofit/>
          </a:bodyPr>
          <a:lstStyle/>
          <a:p>
            <a:endParaRPr/>
          </a:p>
        </p:txBody>
      </p:sp>
      <p:sp>
        <p:nvSpPr>
          <p:cNvPr id="547" name="Image"/>
          <p:cNvSpPr>
            <a:spLocks noGrp="1"/>
          </p:cNvSpPr>
          <p:nvPr>
            <p:ph type="pic" idx="22"/>
          </p:nvPr>
        </p:nvSpPr>
        <p:spPr>
          <a:xfrm>
            <a:off x="1" y="3665156"/>
            <a:ext cx="24377651" cy="6385688"/>
          </a:xfrm>
          <a:prstGeom prst="rect">
            <a:avLst/>
          </a:prstGeom>
        </p:spPr>
        <p:txBody>
          <a:bodyPr lIns="91439" rIns="91439">
            <a:noAutofit/>
          </a:bodyPr>
          <a:lstStyle/>
          <a:p>
            <a:endParaRPr/>
          </a:p>
        </p:txBody>
      </p:sp>
      <p:sp>
        <p:nvSpPr>
          <p:cNvPr id="548" name="Title Text"/>
          <p:cNvSpPr txBox="1">
            <a:spLocks noGrp="1"/>
          </p:cNvSpPr>
          <p:nvPr>
            <p:ph type="title"/>
          </p:nvPr>
        </p:nvSpPr>
        <p:spPr>
          <a:xfrm>
            <a:off x="1603375" y="5850387"/>
            <a:ext cx="21134388" cy="1381686"/>
          </a:xfrm>
          <a:prstGeom prst="rect">
            <a:avLst/>
          </a:prstGeom>
        </p:spPr>
        <p:txBody>
          <a:bodyPr/>
          <a:lstStyle>
            <a:lvl1pPr algn="ctr">
              <a:defRPr>
                <a:solidFill>
                  <a:srgbClr val="FFFFFF"/>
                </a:solidFill>
                <a:latin typeface="Montserrat Semi Bold"/>
                <a:ea typeface="Montserrat Semi Bold"/>
                <a:cs typeface="Montserrat Semi Bold"/>
                <a:sym typeface="Montserrat Semi Bold"/>
              </a:defRPr>
            </a:lvl1pPr>
          </a:lstStyle>
          <a:p>
            <a:r>
              <a:t>Title Text</a:t>
            </a:r>
          </a:p>
        </p:txBody>
      </p:sp>
      <p:sp>
        <p:nvSpPr>
          <p:cNvPr id="549" name="Body Level One…"/>
          <p:cNvSpPr txBox="1">
            <a:spLocks noGrp="1"/>
          </p:cNvSpPr>
          <p:nvPr>
            <p:ph type="body" sz="quarter" idx="1"/>
          </p:nvPr>
        </p:nvSpPr>
        <p:spPr>
          <a:xfrm>
            <a:off x="1603375" y="7232071"/>
            <a:ext cx="21134388" cy="457201"/>
          </a:xfrm>
          <a:prstGeom prst="rect">
            <a:avLst/>
          </a:prstGeom>
        </p:spPr>
        <p:txBody>
          <a:bodyPr/>
          <a:lstStyle>
            <a:lvl1pPr algn="ctr">
              <a:defRPr sz="3200">
                <a:solidFill>
                  <a:srgbClr val="FFFFFF"/>
                </a:solidFill>
              </a:defRPr>
            </a:lvl1pPr>
            <a:lvl2pPr algn="ctr">
              <a:defRPr sz="3200">
                <a:solidFill>
                  <a:srgbClr val="FFFFFF"/>
                </a:solidFill>
              </a:defRPr>
            </a:lvl2pPr>
            <a:lvl3pPr algn="ctr">
              <a:defRPr sz="3200">
                <a:solidFill>
                  <a:srgbClr val="FFFFFF"/>
                </a:solidFill>
              </a:defRPr>
            </a:lvl3pPr>
            <a:lvl4pPr algn="ctr">
              <a:defRPr sz="3200">
                <a:solidFill>
                  <a:srgbClr val="FFFFFF"/>
                </a:solidFill>
              </a:defRPr>
            </a:lvl4pPr>
            <a:lvl5pPr algn="ctr">
              <a:defRPr sz="3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1_Custom Layout">
    <p:spTree>
      <p:nvGrpSpPr>
        <p:cNvPr id="1" name=""/>
        <p:cNvGrpSpPr/>
        <p:nvPr/>
      </p:nvGrpSpPr>
      <p:grpSpPr>
        <a:xfrm>
          <a:off x="0" y="0"/>
          <a:ext cx="0" cy="0"/>
          <a:chOff x="0" y="0"/>
          <a:chExt cx="0" cy="0"/>
        </a:xfrm>
      </p:grpSpPr>
      <p:sp>
        <p:nvSpPr>
          <p:cNvPr id="557" name="Image"/>
          <p:cNvSpPr>
            <a:spLocks noGrp="1"/>
          </p:cNvSpPr>
          <p:nvPr>
            <p:ph type="pic" idx="21"/>
          </p:nvPr>
        </p:nvSpPr>
        <p:spPr>
          <a:xfrm>
            <a:off x="0" y="0"/>
            <a:ext cx="24377650" cy="7620000"/>
          </a:xfrm>
          <a:prstGeom prst="rect">
            <a:avLst/>
          </a:prstGeom>
        </p:spPr>
        <p:txBody>
          <a:bodyPr lIns="91439" rIns="91439">
            <a:noAutofit/>
          </a:bodyPr>
          <a:lstStyle/>
          <a:p>
            <a:endParaRPr/>
          </a:p>
        </p:txBody>
      </p:sp>
      <p:sp>
        <p:nvSpPr>
          <p:cNvPr id="558" name="Image"/>
          <p:cNvSpPr>
            <a:spLocks noGrp="1"/>
          </p:cNvSpPr>
          <p:nvPr>
            <p:ph type="pic" sz="quarter" idx="22"/>
          </p:nvPr>
        </p:nvSpPr>
        <p:spPr>
          <a:xfrm>
            <a:off x="18947606" y="6130925"/>
            <a:ext cx="2533652" cy="4264025"/>
          </a:xfrm>
          <a:prstGeom prst="rect">
            <a:avLst/>
          </a:prstGeom>
        </p:spPr>
        <p:txBody>
          <a:bodyPr lIns="91439" rIns="91439">
            <a:noAutofit/>
          </a:bodyPr>
          <a:lstStyle/>
          <a:p>
            <a:endParaRPr/>
          </a:p>
        </p:txBody>
      </p:sp>
      <p:sp>
        <p:nvSpPr>
          <p:cNvPr id="559" name="Title Text"/>
          <p:cNvSpPr txBox="1">
            <a:spLocks noGrp="1"/>
          </p:cNvSpPr>
          <p:nvPr>
            <p:ph type="title"/>
          </p:nvPr>
        </p:nvSpPr>
        <p:spPr>
          <a:xfrm>
            <a:off x="1981200" y="2514600"/>
            <a:ext cx="10207625" cy="3159126"/>
          </a:xfrm>
          <a:prstGeom prst="rect">
            <a:avLst/>
          </a:prstGeom>
        </p:spPr>
        <p:txBody>
          <a:bodyPr/>
          <a:lstStyle>
            <a:lvl1pPr algn="r">
              <a:defRPr>
                <a:solidFill>
                  <a:srgbClr val="404040"/>
                </a:solidFill>
                <a:latin typeface="Montserrat Semi Bold"/>
                <a:ea typeface="Montserrat Semi Bold"/>
                <a:cs typeface="Montserrat Semi Bold"/>
                <a:sym typeface="Montserrat Semi Bold"/>
              </a:defRPr>
            </a:lvl1pPr>
          </a:lstStyle>
          <a:p>
            <a:r>
              <a:t>Title Text</a:t>
            </a:r>
          </a:p>
        </p:txBody>
      </p:sp>
      <p:sp>
        <p:nvSpPr>
          <p:cNvPr id="560" name="Body Level One…"/>
          <p:cNvSpPr txBox="1">
            <a:spLocks noGrp="1"/>
          </p:cNvSpPr>
          <p:nvPr>
            <p:ph type="body" sz="quarter" idx="1"/>
          </p:nvPr>
        </p:nvSpPr>
        <p:spPr>
          <a:xfrm>
            <a:off x="1981200" y="5673725"/>
            <a:ext cx="10207625" cy="457200"/>
          </a:xfrm>
          <a:prstGeom prst="rect">
            <a:avLst/>
          </a:prstGeom>
        </p:spPr>
        <p:txBody>
          <a:bodyPr/>
          <a:lstStyle>
            <a:lvl1pPr algn="r">
              <a:defRPr sz="3200">
                <a:solidFill>
                  <a:schemeClr val="accent4"/>
                </a:solidFill>
              </a:defRPr>
            </a:lvl1pPr>
            <a:lvl2pPr algn="r">
              <a:defRPr sz="3200">
                <a:solidFill>
                  <a:schemeClr val="accent4"/>
                </a:solidFill>
              </a:defRPr>
            </a:lvl2pPr>
            <a:lvl3pPr algn="r">
              <a:defRPr sz="3200">
                <a:solidFill>
                  <a:schemeClr val="accent4"/>
                </a:solidFill>
              </a:defRPr>
            </a:lvl3pPr>
            <a:lvl4pPr algn="r">
              <a:defRPr sz="3200">
                <a:solidFill>
                  <a:schemeClr val="accent4"/>
                </a:solidFill>
              </a:defRPr>
            </a:lvl4pPr>
            <a:lvl5pPr algn="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2_Custom Layout">
    <p:spTree>
      <p:nvGrpSpPr>
        <p:cNvPr id="1" name=""/>
        <p:cNvGrpSpPr/>
        <p:nvPr/>
      </p:nvGrpSpPr>
      <p:grpSpPr>
        <a:xfrm>
          <a:off x="0" y="0"/>
          <a:ext cx="0" cy="0"/>
          <a:chOff x="0" y="0"/>
          <a:chExt cx="0" cy="0"/>
        </a:xfrm>
      </p:grpSpPr>
      <p:sp>
        <p:nvSpPr>
          <p:cNvPr id="568" name="Image"/>
          <p:cNvSpPr>
            <a:spLocks noGrp="1"/>
          </p:cNvSpPr>
          <p:nvPr>
            <p:ph type="pic" sz="quarter" idx="21"/>
          </p:nvPr>
        </p:nvSpPr>
        <p:spPr>
          <a:xfrm>
            <a:off x="11023600" y="6261101"/>
            <a:ext cx="2527300" cy="4254501"/>
          </a:xfrm>
          <a:prstGeom prst="rect">
            <a:avLst/>
          </a:prstGeom>
        </p:spPr>
        <p:txBody>
          <a:bodyPr lIns="91439" rIns="91439">
            <a:noAutofit/>
          </a:bodyPr>
          <a:lstStyle/>
          <a:p>
            <a:endParaRPr/>
          </a:p>
        </p:txBody>
      </p:sp>
      <p:sp>
        <p:nvSpPr>
          <p:cNvPr id="569"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570"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4_Custom Layout">
    <p:spTree>
      <p:nvGrpSpPr>
        <p:cNvPr id="1" name=""/>
        <p:cNvGrpSpPr/>
        <p:nvPr/>
      </p:nvGrpSpPr>
      <p:grpSpPr>
        <a:xfrm>
          <a:off x="0" y="0"/>
          <a:ext cx="0" cy="0"/>
          <a:chOff x="0" y="0"/>
          <a:chExt cx="0" cy="0"/>
        </a:xfrm>
      </p:grpSpPr>
      <p:sp>
        <p:nvSpPr>
          <p:cNvPr id="578" name="Image"/>
          <p:cNvSpPr>
            <a:spLocks noGrp="1"/>
          </p:cNvSpPr>
          <p:nvPr>
            <p:ph type="pic" sz="quarter" idx="21"/>
          </p:nvPr>
        </p:nvSpPr>
        <p:spPr>
          <a:xfrm>
            <a:off x="13509567" y="5902876"/>
            <a:ext cx="5560205" cy="2829667"/>
          </a:xfrm>
          <a:prstGeom prst="rect">
            <a:avLst/>
          </a:prstGeom>
        </p:spPr>
        <p:txBody>
          <a:bodyPr lIns="91439" rIns="91439">
            <a:noAutofit/>
          </a:bodyPr>
          <a:lstStyle/>
          <a:p>
            <a:endParaRPr/>
          </a:p>
        </p:txBody>
      </p:sp>
      <p:sp>
        <p:nvSpPr>
          <p:cNvPr id="579"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580"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3_Custom Layout">
    <p:spTree>
      <p:nvGrpSpPr>
        <p:cNvPr id="1" name=""/>
        <p:cNvGrpSpPr/>
        <p:nvPr/>
      </p:nvGrpSpPr>
      <p:grpSpPr>
        <a:xfrm>
          <a:off x="0" y="0"/>
          <a:ext cx="0" cy="0"/>
          <a:chOff x="0" y="0"/>
          <a:chExt cx="0" cy="0"/>
        </a:xfrm>
      </p:grpSpPr>
      <p:sp>
        <p:nvSpPr>
          <p:cNvPr id="588" name="Image"/>
          <p:cNvSpPr>
            <a:spLocks noGrp="1"/>
          </p:cNvSpPr>
          <p:nvPr>
            <p:ph type="pic" sz="quarter" idx="21"/>
          </p:nvPr>
        </p:nvSpPr>
        <p:spPr>
          <a:xfrm>
            <a:off x="9753028" y="7389627"/>
            <a:ext cx="5545289" cy="4220309"/>
          </a:xfrm>
          <a:prstGeom prst="rect">
            <a:avLst/>
          </a:prstGeom>
        </p:spPr>
        <p:txBody>
          <a:bodyPr lIns="91439" rIns="91439">
            <a:noAutofit/>
          </a:bodyPr>
          <a:lstStyle/>
          <a:p>
            <a:endParaRPr/>
          </a:p>
        </p:txBody>
      </p:sp>
      <p:sp>
        <p:nvSpPr>
          <p:cNvPr id="589"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590"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5_Custom Layout">
    <p:spTree>
      <p:nvGrpSpPr>
        <p:cNvPr id="1" name=""/>
        <p:cNvGrpSpPr/>
        <p:nvPr/>
      </p:nvGrpSpPr>
      <p:grpSpPr>
        <a:xfrm>
          <a:off x="0" y="0"/>
          <a:ext cx="0" cy="0"/>
          <a:chOff x="0" y="0"/>
          <a:chExt cx="0" cy="0"/>
        </a:xfrm>
      </p:grpSpPr>
      <p:sp>
        <p:nvSpPr>
          <p:cNvPr id="598" name="Image"/>
          <p:cNvSpPr>
            <a:spLocks noGrp="1"/>
          </p:cNvSpPr>
          <p:nvPr>
            <p:ph type="pic" sz="quarter" idx="21"/>
          </p:nvPr>
        </p:nvSpPr>
        <p:spPr>
          <a:xfrm>
            <a:off x="9038942" y="4658204"/>
            <a:ext cx="6231945" cy="4551506"/>
          </a:xfrm>
          <a:prstGeom prst="rect">
            <a:avLst/>
          </a:prstGeom>
        </p:spPr>
        <p:txBody>
          <a:bodyPr lIns="91439" rIns="91439">
            <a:noAutofit/>
          </a:bodyPr>
          <a:lstStyle/>
          <a:p>
            <a:endParaRPr/>
          </a:p>
        </p:txBody>
      </p:sp>
      <p:sp>
        <p:nvSpPr>
          <p:cNvPr id="599"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600"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6_Custom Layout">
    <p:spTree>
      <p:nvGrpSpPr>
        <p:cNvPr id="1" name=""/>
        <p:cNvGrpSpPr/>
        <p:nvPr/>
      </p:nvGrpSpPr>
      <p:grpSpPr>
        <a:xfrm>
          <a:off x="0" y="0"/>
          <a:ext cx="0" cy="0"/>
          <a:chOff x="0" y="0"/>
          <a:chExt cx="0" cy="0"/>
        </a:xfrm>
      </p:grpSpPr>
      <p:sp>
        <p:nvSpPr>
          <p:cNvPr id="608" name="Image"/>
          <p:cNvSpPr>
            <a:spLocks noGrp="1"/>
          </p:cNvSpPr>
          <p:nvPr>
            <p:ph type="pic" sz="quarter" idx="21"/>
          </p:nvPr>
        </p:nvSpPr>
        <p:spPr>
          <a:xfrm>
            <a:off x="3726179" y="5610225"/>
            <a:ext cx="6370321" cy="3562350"/>
          </a:xfrm>
          <a:prstGeom prst="rect">
            <a:avLst/>
          </a:prstGeom>
        </p:spPr>
        <p:txBody>
          <a:bodyPr lIns="91439" rIns="91439">
            <a:noAutofit/>
          </a:bodyPr>
          <a:lstStyle/>
          <a:p>
            <a:endParaRPr/>
          </a:p>
        </p:txBody>
      </p:sp>
      <p:sp>
        <p:nvSpPr>
          <p:cNvPr id="609"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610"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17_Custom Layout">
    <p:spTree>
      <p:nvGrpSpPr>
        <p:cNvPr id="1" name=""/>
        <p:cNvGrpSpPr/>
        <p:nvPr/>
      </p:nvGrpSpPr>
      <p:grpSpPr>
        <a:xfrm>
          <a:off x="0" y="0"/>
          <a:ext cx="0" cy="0"/>
          <a:chOff x="0" y="0"/>
          <a:chExt cx="0" cy="0"/>
        </a:xfrm>
      </p:grpSpPr>
      <p:sp>
        <p:nvSpPr>
          <p:cNvPr id="41" name="Title Text"/>
          <p:cNvSpPr txBox="1">
            <a:spLocks noGrp="1"/>
          </p:cNvSpPr>
          <p:nvPr>
            <p:ph type="title"/>
          </p:nvPr>
        </p:nvSpPr>
        <p:spPr>
          <a:xfrm>
            <a:off x="1675963" y="753034"/>
            <a:ext cx="21025723" cy="1381687"/>
          </a:xfrm>
          <a:prstGeom prst="rect">
            <a:avLst/>
          </a:prstGeom>
        </p:spPr>
        <p:txBody>
          <a:bodyPr/>
          <a:lstStyle>
            <a:lvl1pPr algn="ctr">
              <a:defRPr>
                <a:solidFill>
                  <a:srgbClr val="404040"/>
                </a:solidFill>
              </a:defRPr>
            </a:lvl1pPr>
          </a:lstStyle>
          <a:p>
            <a:r>
              <a:t>Title Text</a:t>
            </a:r>
          </a:p>
        </p:txBody>
      </p:sp>
      <p:sp>
        <p:nvSpPr>
          <p:cNvPr id="42" name="Body Level One…"/>
          <p:cNvSpPr txBox="1">
            <a:spLocks noGrp="1"/>
          </p:cNvSpPr>
          <p:nvPr>
            <p:ph type="body" sz="quarter" idx="1"/>
          </p:nvPr>
        </p:nvSpPr>
        <p:spPr>
          <a:xfrm>
            <a:off x="1675963" y="2134720"/>
            <a:ext cx="21025723" cy="457201"/>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43" name="Image"/>
          <p:cNvSpPr>
            <a:spLocks noGrp="1"/>
          </p:cNvSpPr>
          <p:nvPr>
            <p:ph type="pic" sz="quarter" idx="21"/>
          </p:nvPr>
        </p:nvSpPr>
        <p:spPr>
          <a:xfrm>
            <a:off x="15759952" y="3938096"/>
            <a:ext cx="6923155" cy="4291504"/>
          </a:xfrm>
          <a:prstGeom prst="rect">
            <a:avLst/>
          </a:prstGeom>
        </p:spPr>
        <p:txBody>
          <a:bodyPr lIns="91439" rIns="91439">
            <a:noAutofit/>
          </a:bodyPr>
          <a:lstStyle/>
          <a:p>
            <a:endParaRPr/>
          </a:p>
        </p:txBody>
      </p:sp>
      <p:sp>
        <p:nvSpPr>
          <p:cNvPr id="44" name="Rectangle"/>
          <p:cNvSpPr>
            <a:spLocks noGrp="1"/>
          </p:cNvSpPr>
          <p:nvPr>
            <p:ph type="body" sz="quarter" idx="22"/>
          </p:nvPr>
        </p:nvSpPr>
        <p:spPr>
          <a:xfrm>
            <a:off x="8061844" y="3938096"/>
            <a:ext cx="7124369" cy="550330"/>
          </a:xfrm>
          <a:prstGeom prst="rect">
            <a:avLst/>
          </a:prstGeom>
        </p:spPr>
        <p:txBody>
          <a:bodyPr/>
          <a:lstStyle/>
          <a:p>
            <a:pPr>
              <a:defRPr sz="3200" b="1">
                <a:solidFill>
                  <a:srgbClr val="404040"/>
                </a:solidFill>
              </a:defRPr>
            </a:pPr>
            <a:endParaRPr/>
          </a:p>
        </p:txBody>
      </p:sp>
      <p:sp>
        <p:nvSpPr>
          <p:cNvPr id="45" name="Rectangle"/>
          <p:cNvSpPr>
            <a:spLocks noGrp="1"/>
          </p:cNvSpPr>
          <p:nvPr>
            <p:ph type="body" sz="quarter" idx="23"/>
          </p:nvPr>
        </p:nvSpPr>
        <p:spPr>
          <a:xfrm>
            <a:off x="15759952" y="8556336"/>
            <a:ext cx="6977810" cy="1461779"/>
          </a:xfrm>
          <a:prstGeom prst="rect">
            <a:avLst/>
          </a:prstGeom>
        </p:spPr>
        <p:txBody>
          <a:bodyPr/>
          <a:lstStyle/>
          <a:p>
            <a:pPr>
              <a:defRPr sz="2000">
                <a:solidFill>
                  <a:schemeClr val="accent4"/>
                </a:solidFill>
              </a:defRPr>
            </a:pPr>
            <a:endParaRPr/>
          </a:p>
        </p:txBody>
      </p:sp>
      <p:sp>
        <p:nvSpPr>
          <p:cNvPr id="46" name="Rectangle"/>
          <p:cNvSpPr>
            <a:spLocks noGrp="1"/>
          </p:cNvSpPr>
          <p:nvPr>
            <p:ph type="body" sz="quarter" idx="24"/>
          </p:nvPr>
        </p:nvSpPr>
        <p:spPr>
          <a:xfrm>
            <a:off x="8061844" y="4700099"/>
            <a:ext cx="7124369" cy="3291049"/>
          </a:xfrm>
          <a:prstGeom prst="rect">
            <a:avLst/>
          </a:prstGeom>
        </p:spPr>
        <p:txBody>
          <a:bodyPr/>
          <a:lstStyle/>
          <a:p>
            <a:pPr>
              <a:lnSpc>
                <a:spcPct val="150000"/>
              </a:lnSpc>
              <a:defRPr sz="2400">
                <a:solidFill>
                  <a:schemeClr val="accent4"/>
                </a:solidFill>
              </a:defRPr>
            </a:pPr>
            <a:endParaRP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7_Custom Layout">
    <p:spTree>
      <p:nvGrpSpPr>
        <p:cNvPr id="1" name=""/>
        <p:cNvGrpSpPr/>
        <p:nvPr/>
      </p:nvGrpSpPr>
      <p:grpSpPr>
        <a:xfrm>
          <a:off x="0" y="0"/>
          <a:ext cx="0" cy="0"/>
          <a:chOff x="0" y="0"/>
          <a:chExt cx="0" cy="0"/>
        </a:xfrm>
      </p:grpSpPr>
      <p:sp>
        <p:nvSpPr>
          <p:cNvPr id="618" name="Image"/>
          <p:cNvSpPr>
            <a:spLocks noGrp="1"/>
          </p:cNvSpPr>
          <p:nvPr>
            <p:ph type="pic" idx="21"/>
          </p:nvPr>
        </p:nvSpPr>
        <p:spPr>
          <a:xfrm>
            <a:off x="-1" y="0"/>
            <a:ext cx="24377650" cy="13716001"/>
          </a:xfrm>
          <a:prstGeom prst="rect">
            <a:avLst/>
          </a:prstGeom>
        </p:spPr>
        <p:txBody>
          <a:bodyPr lIns="91439" rIns="91439">
            <a:noAutofit/>
          </a:bodyPr>
          <a:lstStyle/>
          <a:p>
            <a:endParaRPr/>
          </a:p>
        </p:txBody>
      </p:sp>
      <p:sp>
        <p:nvSpPr>
          <p:cNvPr id="619" name="Title Text"/>
          <p:cNvSpPr txBox="1">
            <a:spLocks noGrp="1"/>
          </p:cNvSpPr>
          <p:nvPr>
            <p:ph type="title"/>
          </p:nvPr>
        </p:nvSpPr>
        <p:spPr>
          <a:xfrm>
            <a:off x="1603375" y="5476314"/>
            <a:ext cx="21134388" cy="1381686"/>
          </a:xfrm>
          <a:prstGeom prst="rect">
            <a:avLst/>
          </a:prstGeom>
        </p:spPr>
        <p:txBody>
          <a:bodyPr/>
          <a:lstStyle>
            <a:lvl1pPr algn="ctr">
              <a:defRPr>
                <a:solidFill>
                  <a:srgbClr val="404040"/>
                </a:solidFill>
              </a:defRPr>
            </a:lvl1pPr>
          </a:lstStyle>
          <a:p>
            <a:r>
              <a:t>Title Text</a:t>
            </a:r>
          </a:p>
        </p:txBody>
      </p:sp>
      <p:sp>
        <p:nvSpPr>
          <p:cNvPr id="620" name="Body Level One…"/>
          <p:cNvSpPr txBox="1">
            <a:spLocks noGrp="1"/>
          </p:cNvSpPr>
          <p:nvPr>
            <p:ph type="body" sz="quarter" idx="1"/>
          </p:nvPr>
        </p:nvSpPr>
        <p:spPr>
          <a:xfrm>
            <a:off x="1603375" y="6858000"/>
            <a:ext cx="21134388"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28_Custom Layout">
    <p:spTree>
      <p:nvGrpSpPr>
        <p:cNvPr id="1" name=""/>
        <p:cNvGrpSpPr/>
        <p:nvPr/>
      </p:nvGrpSpPr>
      <p:grpSpPr>
        <a:xfrm>
          <a:off x="0" y="0"/>
          <a:ext cx="0" cy="0"/>
          <a:chOff x="0" y="0"/>
          <a:chExt cx="0" cy="0"/>
        </a:xfrm>
      </p:grpSpPr>
      <p:sp>
        <p:nvSpPr>
          <p:cNvPr id="628" name="Title Text"/>
          <p:cNvSpPr txBox="1">
            <a:spLocks noGrp="1"/>
          </p:cNvSpPr>
          <p:nvPr>
            <p:ph type="title"/>
          </p:nvPr>
        </p:nvSpPr>
        <p:spPr>
          <a:xfrm>
            <a:off x="1603375" y="5400675"/>
            <a:ext cx="10585450" cy="2028825"/>
          </a:xfrm>
          <a:prstGeom prst="rect">
            <a:avLst/>
          </a:prstGeom>
        </p:spPr>
        <p:txBody>
          <a:bodyPr/>
          <a:lstStyle>
            <a:lvl1pPr>
              <a:defRPr sz="6600">
                <a:solidFill>
                  <a:srgbClr val="404040"/>
                </a:solidFill>
                <a:latin typeface="Montserrat Semi Bold"/>
                <a:ea typeface="Montserrat Semi Bold"/>
                <a:cs typeface="Montserrat Semi Bold"/>
                <a:sym typeface="Montserrat Semi Bold"/>
              </a:defRPr>
            </a:lvl1pPr>
          </a:lstStyle>
          <a:p>
            <a:r>
              <a:t>Title Text</a:t>
            </a:r>
          </a:p>
        </p:txBody>
      </p:sp>
      <p:sp>
        <p:nvSpPr>
          <p:cNvPr id="629" name="Body Level One…"/>
          <p:cNvSpPr txBox="1">
            <a:spLocks noGrp="1"/>
          </p:cNvSpPr>
          <p:nvPr>
            <p:ph type="body" sz="quarter" idx="1"/>
          </p:nvPr>
        </p:nvSpPr>
        <p:spPr>
          <a:xfrm>
            <a:off x="1603375" y="7429500"/>
            <a:ext cx="10585450" cy="457200"/>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29_Custom Layout">
    <p:spTree>
      <p:nvGrpSpPr>
        <p:cNvPr id="1" name=""/>
        <p:cNvGrpSpPr/>
        <p:nvPr/>
      </p:nvGrpSpPr>
      <p:grpSpPr>
        <a:xfrm>
          <a:off x="0" y="0"/>
          <a:ext cx="0" cy="0"/>
          <a:chOff x="0" y="0"/>
          <a:chExt cx="0" cy="0"/>
        </a:xfrm>
      </p:grpSpPr>
      <p:sp>
        <p:nvSpPr>
          <p:cNvPr id="637" name="Title Text"/>
          <p:cNvSpPr txBox="1">
            <a:spLocks noGrp="1"/>
          </p:cNvSpPr>
          <p:nvPr>
            <p:ph type="title"/>
          </p:nvPr>
        </p:nvSpPr>
        <p:spPr>
          <a:xfrm>
            <a:off x="12188825" y="860612"/>
            <a:ext cx="10512861" cy="1623733"/>
          </a:xfrm>
          <a:prstGeom prst="rect">
            <a:avLst/>
          </a:prstGeom>
        </p:spPr>
        <p:txBody>
          <a:bodyPr/>
          <a:lstStyle>
            <a:lvl1pPr algn="r">
              <a:defRPr sz="7200">
                <a:solidFill>
                  <a:srgbClr val="404040"/>
                </a:solidFill>
              </a:defRPr>
            </a:lvl1pPr>
          </a:lstStyle>
          <a:p>
            <a:r>
              <a:t>Title Text</a:t>
            </a:r>
          </a:p>
        </p:txBody>
      </p:sp>
      <p:sp>
        <p:nvSpPr>
          <p:cNvPr id="638" name="Body Level One…"/>
          <p:cNvSpPr txBox="1">
            <a:spLocks noGrp="1"/>
          </p:cNvSpPr>
          <p:nvPr>
            <p:ph type="body" sz="quarter" idx="1"/>
          </p:nvPr>
        </p:nvSpPr>
        <p:spPr>
          <a:xfrm>
            <a:off x="12188825" y="2484345"/>
            <a:ext cx="10512861" cy="457201"/>
          </a:xfrm>
          <a:prstGeom prst="rect">
            <a:avLst/>
          </a:prstGeom>
        </p:spPr>
        <p:txBody>
          <a:bodyPr/>
          <a:lstStyle>
            <a:lvl1pPr algn="r">
              <a:defRPr sz="3200">
                <a:solidFill>
                  <a:schemeClr val="accent4"/>
                </a:solidFill>
              </a:defRPr>
            </a:lvl1pPr>
            <a:lvl2pPr algn="r">
              <a:defRPr sz="3200">
                <a:solidFill>
                  <a:schemeClr val="accent4"/>
                </a:solidFill>
              </a:defRPr>
            </a:lvl2pPr>
            <a:lvl3pPr algn="r">
              <a:defRPr sz="3200">
                <a:solidFill>
                  <a:schemeClr val="accent4"/>
                </a:solidFill>
              </a:defRPr>
            </a:lvl3pPr>
            <a:lvl4pPr algn="r">
              <a:defRPr sz="3200">
                <a:solidFill>
                  <a:schemeClr val="accent4"/>
                </a:solidFill>
              </a:defRPr>
            </a:lvl4pPr>
            <a:lvl5pPr algn="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0_Custom Layout">
    <p:spTree>
      <p:nvGrpSpPr>
        <p:cNvPr id="1" name=""/>
        <p:cNvGrpSpPr/>
        <p:nvPr/>
      </p:nvGrpSpPr>
      <p:grpSpPr>
        <a:xfrm>
          <a:off x="0" y="0"/>
          <a:ext cx="0" cy="0"/>
          <a:chOff x="0" y="0"/>
          <a:chExt cx="0" cy="0"/>
        </a:xfrm>
      </p:grpSpPr>
      <p:sp>
        <p:nvSpPr>
          <p:cNvPr id="646" name="Image"/>
          <p:cNvSpPr>
            <a:spLocks noGrp="1"/>
          </p:cNvSpPr>
          <p:nvPr>
            <p:ph type="pic" idx="21"/>
          </p:nvPr>
        </p:nvSpPr>
        <p:spPr>
          <a:xfrm>
            <a:off x="-1" y="0"/>
            <a:ext cx="24377650" cy="13716001"/>
          </a:xfrm>
          <a:prstGeom prst="rect">
            <a:avLst/>
          </a:prstGeom>
        </p:spPr>
        <p:txBody>
          <a:bodyPr lIns="91439" rIns="91439">
            <a:noAutofit/>
          </a:bodyPr>
          <a:lstStyle/>
          <a:p>
            <a:endParaRPr/>
          </a:p>
        </p:txBody>
      </p:sp>
      <p:sp>
        <p:nvSpPr>
          <p:cNvPr id="647" name="Title Text"/>
          <p:cNvSpPr txBox="1">
            <a:spLocks noGrp="1"/>
          </p:cNvSpPr>
          <p:nvPr>
            <p:ph type="title"/>
          </p:nvPr>
        </p:nvSpPr>
        <p:spPr>
          <a:xfrm>
            <a:off x="1603374" y="6429375"/>
            <a:ext cx="21098311" cy="2028825"/>
          </a:xfrm>
          <a:prstGeom prst="rect">
            <a:avLst/>
          </a:prstGeom>
        </p:spPr>
        <p:txBody>
          <a:bodyPr/>
          <a:lstStyle>
            <a:lvl1pPr algn="ctr">
              <a:defRPr sz="8800">
                <a:solidFill>
                  <a:srgbClr val="404040"/>
                </a:solidFill>
                <a:latin typeface="Montserrat Semi Bold"/>
                <a:ea typeface="Montserrat Semi Bold"/>
                <a:cs typeface="Montserrat Semi Bold"/>
                <a:sym typeface="Montserrat Semi Bold"/>
              </a:defRPr>
            </a:lvl1pPr>
          </a:lstStyle>
          <a:p>
            <a:r>
              <a:t>Title Text</a:t>
            </a:r>
          </a:p>
        </p:txBody>
      </p:sp>
      <p:sp>
        <p:nvSpPr>
          <p:cNvPr id="648" name="Body Level One…"/>
          <p:cNvSpPr txBox="1">
            <a:spLocks noGrp="1"/>
          </p:cNvSpPr>
          <p:nvPr>
            <p:ph type="body" sz="quarter" idx="1"/>
          </p:nvPr>
        </p:nvSpPr>
        <p:spPr>
          <a:xfrm>
            <a:off x="1603374" y="8458200"/>
            <a:ext cx="21098311"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31_Custom Layout">
    <p:spTree>
      <p:nvGrpSpPr>
        <p:cNvPr id="1" name=""/>
        <p:cNvGrpSpPr/>
        <p:nvPr/>
      </p:nvGrpSpPr>
      <p:grpSpPr>
        <a:xfrm>
          <a:off x="0" y="0"/>
          <a:ext cx="0" cy="0"/>
          <a:chOff x="0" y="0"/>
          <a:chExt cx="0" cy="0"/>
        </a:xfrm>
      </p:grpSpPr>
      <p:sp>
        <p:nvSpPr>
          <p:cNvPr id="656" name="Title Text"/>
          <p:cNvSpPr txBox="1">
            <a:spLocks noGrp="1"/>
          </p:cNvSpPr>
          <p:nvPr>
            <p:ph type="title"/>
          </p:nvPr>
        </p:nvSpPr>
        <p:spPr>
          <a:xfrm>
            <a:off x="1603375" y="4829175"/>
            <a:ext cx="21098311" cy="2028825"/>
          </a:xfrm>
          <a:prstGeom prst="rect">
            <a:avLst/>
          </a:prstGeom>
        </p:spPr>
        <p:txBody>
          <a:bodyPr/>
          <a:lstStyle>
            <a:lvl1pPr algn="ctr">
              <a:defRPr sz="8800">
                <a:solidFill>
                  <a:srgbClr val="404040"/>
                </a:solidFill>
                <a:latin typeface="Montserrat Semi Bold"/>
                <a:ea typeface="Montserrat Semi Bold"/>
                <a:cs typeface="Montserrat Semi Bold"/>
                <a:sym typeface="Montserrat Semi Bold"/>
              </a:defRPr>
            </a:lvl1pPr>
          </a:lstStyle>
          <a:p>
            <a:r>
              <a:t>Title Text</a:t>
            </a:r>
          </a:p>
        </p:txBody>
      </p:sp>
      <p:sp>
        <p:nvSpPr>
          <p:cNvPr id="657" name="Body Level One…"/>
          <p:cNvSpPr txBox="1">
            <a:spLocks noGrp="1"/>
          </p:cNvSpPr>
          <p:nvPr>
            <p:ph type="body" sz="quarter" idx="1"/>
          </p:nvPr>
        </p:nvSpPr>
        <p:spPr>
          <a:xfrm>
            <a:off x="1603375" y="6858000"/>
            <a:ext cx="21098311"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1675963" y="7557247"/>
            <a:ext cx="5988862" cy="680199"/>
          </a:xfrm>
          <a:prstGeom prst="rect">
            <a:avLst/>
          </a:prstGeom>
        </p:spPr>
        <p:txBody>
          <a:bodyPr anchor="b"/>
          <a:lstStyle>
            <a:lvl1pPr>
              <a:defRPr sz="3200">
                <a:solidFill>
                  <a:srgbClr val="404040"/>
                </a:solidFill>
              </a:defRPr>
            </a:lvl1pPr>
          </a:lstStyle>
          <a:p>
            <a:r>
              <a:t>Title Text</a:t>
            </a:r>
          </a:p>
        </p:txBody>
      </p:sp>
      <p:sp>
        <p:nvSpPr>
          <p:cNvPr id="666" name="Body Level One…"/>
          <p:cNvSpPr txBox="1">
            <a:spLocks noGrp="1"/>
          </p:cNvSpPr>
          <p:nvPr>
            <p:ph type="body" sz="quarter" idx="1"/>
          </p:nvPr>
        </p:nvSpPr>
        <p:spPr>
          <a:xfrm>
            <a:off x="1675964" y="8237445"/>
            <a:ext cx="5988861" cy="1471332"/>
          </a:xfrm>
          <a:prstGeom prst="rect">
            <a:avLst/>
          </a:prstGeom>
        </p:spPr>
        <p:txBody>
          <a:bodyPr/>
          <a:lstStyle>
            <a:lvl1pPr>
              <a:defRPr>
                <a:solidFill>
                  <a:srgbClr val="888888"/>
                </a:solidFill>
              </a:defRPr>
            </a:lvl1pPr>
            <a:lvl2pPr>
              <a:defRPr>
                <a:solidFill>
                  <a:srgbClr val="888888"/>
                </a:solidFill>
              </a:defRPr>
            </a:lvl2pPr>
            <a:lvl3pPr>
              <a:defRPr>
                <a:solidFill>
                  <a:srgbClr val="888888"/>
                </a:solidFill>
              </a:defRPr>
            </a:lvl3pPr>
            <a:lvl4pPr>
              <a:defRPr>
                <a:solidFill>
                  <a:srgbClr val="888888"/>
                </a:solidFill>
              </a:defRPr>
            </a:lvl4pPr>
            <a:lvl5pPr indent="3656686">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6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674" name="Image"/>
          <p:cNvSpPr>
            <a:spLocks noGrp="1"/>
          </p:cNvSpPr>
          <p:nvPr>
            <p:ph type="pic" sz="quarter" idx="21"/>
          </p:nvPr>
        </p:nvSpPr>
        <p:spPr>
          <a:xfrm>
            <a:off x="0" y="0"/>
            <a:ext cx="6102001" cy="4572000"/>
          </a:xfrm>
          <a:prstGeom prst="rect">
            <a:avLst/>
          </a:prstGeom>
        </p:spPr>
        <p:txBody>
          <a:bodyPr lIns="91439" rIns="91439">
            <a:noAutofit/>
          </a:bodyPr>
          <a:lstStyle/>
          <a:p>
            <a:endParaRPr/>
          </a:p>
        </p:txBody>
      </p:sp>
      <p:sp>
        <p:nvSpPr>
          <p:cNvPr id="675" name="Image"/>
          <p:cNvSpPr>
            <a:spLocks noGrp="1"/>
          </p:cNvSpPr>
          <p:nvPr>
            <p:ph type="pic" sz="quarter" idx="22"/>
          </p:nvPr>
        </p:nvSpPr>
        <p:spPr>
          <a:xfrm>
            <a:off x="6102000" y="0"/>
            <a:ext cx="6102001" cy="4572000"/>
          </a:xfrm>
          <a:prstGeom prst="rect">
            <a:avLst/>
          </a:prstGeom>
        </p:spPr>
        <p:txBody>
          <a:bodyPr lIns="91439" rIns="91439">
            <a:noAutofit/>
          </a:bodyPr>
          <a:lstStyle/>
          <a:p>
            <a:endParaRPr/>
          </a:p>
        </p:txBody>
      </p:sp>
      <p:sp>
        <p:nvSpPr>
          <p:cNvPr id="676" name="Image"/>
          <p:cNvSpPr>
            <a:spLocks noGrp="1"/>
          </p:cNvSpPr>
          <p:nvPr>
            <p:ph type="pic" sz="quarter" idx="23"/>
          </p:nvPr>
        </p:nvSpPr>
        <p:spPr>
          <a:xfrm>
            <a:off x="12204000" y="0"/>
            <a:ext cx="6102001" cy="4572000"/>
          </a:xfrm>
          <a:prstGeom prst="rect">
            <a:avLst/>
          </a:prstGeom>
        </p:spPr>
        <p:txBody>
          <a:bodyPr lIns="91439" rIns="91439">
            <a:noAutofit/>
          </a:bodyPr>
          <a:lstStyle/>
          <a:p>
            <a:endParaRPr/>
          </a:p>
        </p:txBody>
      </p:sp>
      <p:sp>
        <p:nvSpPr>
          <p:cNvPr id="677" name="Image"/>
          <p:cNvSpPr>
            <a:spLocks noGrp="1"/>
          </p:cNvSpPr>
          <p:nvPr>
            <p:ph type="pic" sz="quarter" idx="24"/>
          </p:nvPr>
        </p:nvSpPr>
        <p:spPr>
          <a:xfrm>
            <a:off x="18306000" y="0"/>
            <a:ext cx="6102001" cy="4572000"/>
          </a:xfrm>
          <a:prstGeom prst="rect">
            <a:avLst/>
          </a:prstGeom>
        </p:spPr>
        <p:txBody>
          <a:bodyPr lIns="91439" rIns="91439">
            <a:noAutofit/>
          </a:bodyPr>
          <a:lstStyle/>
          <a:p>
            <a:endParaRPr/>
          </a:p>
        </p:txBody>
      </p:sp>
      <p:sp>
        <p:nvSpPr>
          <p:cNvPr id="678" name="Image"/>
          <p:cNvSpPr>
            <a:spLocks noGrp="1"/>
          </p:cNvSpPr>
          <p:nvPr>
            <p:ph type="pic" sz="quarter" idx="25"/>
          </p:nvPr>
        </p:nvSpPr>
        <p:spPr>
          <a:xfrm>
            <a:off x="0" y="4572000"/>
            <a:ext cx="6102001" cy="4572000"/>
          </a:xfrm>
          <a:prstGeom prst="rect">
            <a:avLst/>
          </a:prstGeom>
        </p:spPr>
        <p:txBody>
          <a:bodyPr lIns="91439" rIns="91439">
            <a:noAutofit/>
          </a:bodyPr>
          <a:lstStyle/>
          <a:p>
            <a:endParaRPr/>
          </a:p>
        </p:txBody>
      </p:sp>
      <p:sp>
        <p:nvSpPr>
          <p:cNvPr id="679" name="Image"/>
          <p:cNvSpPr>
            <a:spLocks noGrp="1"/>
          </p:cNvSpPr>
          <p:nvPr>
            <p:ph type="pic" sz="quarter" idx="26"/>
          </p:nvPr>
        </p:nvSpPr>
        <p:spPr>
          <a:xfrm>
            <a:off x="6102000" y="4572000"/>
            <a:ext cx="6102001" cy="4572000"/>
          </a:xfrm>
          <a:prstGeom prst="rect">
            <a:avLst/>
          </a:prstGeom>
        </p:spPr>
        <p:txBody>
          <a:bodyPr lIns="91439" rIns="91439">
            <a:noAutofit/>
          </a:bodyPr>
          <a:lstStyle/>
          <a:p>
            <a:endParaRPr/>
          </a:p>
        </p:txBody>
      </p:sp>
      <p:sp>
        <p:nvSpPr>
          <p:cNvPr id="680" name="Image"/>
          <p:cNvSpPr>
            <a:spLocks noGrp="1"/>
          </p:cNvSpPr>
          <p:nvPr>
            <p:ph type="pic" sz="quarter" idx="27"/>
          </p:nvPr>
        </p:nvSpPr>
        <p:spPr>
          <a:xfrm>
            <a:off x="12204000" y="4572000"/>
            <a:ext cx="6102001" cy="4572000"/>
          </a:xfrm>
          <a:prstGeom prst="rect">
            <a:avLst/>
          </a:prstGeom>
        </p:spPr>
        <p:txBody>
          <a:bodyPr lIns="91439" rIns="91439">
            <a:noAutofit/>
          </a:bodyPr>
          <a:lstStyle/>
          <a:p>
            <a:endParaRPr/>
          </a:p>
        </p:txBody>
      </p:sp>
      <p:sp>
        <p:nvSpPr>
          <p:cNvPr id="681" name="Image"/>
          <p:cNvSpPr>
            <a:spLocks noGrp="1"/>
          </p:cNvSpPr>
          <p:nvPr>
            <p:ph type="pic" sz="quarter" idx="28"/>
          </p:nvPr>
        </p:nvSpPr>
        <p:spPr>
          <a:xfrm>
            <a:off x="18306000" y="4572000"/>
            <a:ext cx="6102001" cy="4572000"/>
          </a:xfrm>
          <a:prstGeom prst="rect">
            <a:avLst/>
          </a:prstGeom>
        </p:spPr>
        <p:txBody>
          <a:bodyPr lIns="91439" rIns="91439">
            <a:noAutofit/>
          </a:bodyPr>
          <a:lstStyle/>
          <a:p>
            <a:endParaRPr/>
          </a:p>
        </p:txBody>
      </p:sp>
      <p:sp>
        <p:nvSpPr>
          <p:cNvPr id="682" name="Image"/>
          <p:cNvSpPr>
            <a:spLocks noGrp="1"/>
          </p:cNvSpPr>
          <p:nvPr>
            <p:ph type="pic" sz="quarter" idx="29"/>
          </p:nvPr>
        </p:nvSpPr>
        <p:spPr>
          <a:xfrm>
            <a:off x="0" y="9144000"/>
            <a:ext cx="6102001" cy="4572000"/>
          </a:xfrm>
          <a:prstGeom prst="rect">
            <a:avLst/>
          </a:prstGeom>
        </p:spPr>
        <p:txBody>
          <a:bodyPr lIns="91439" rIns="91439">
            <a:noAutofit/>
          </a:bodyPr>
          <a:lstStyle/>
          <a:p>
            <a:endParaRPr/>
          </a:p>
        </p:txBody>
      </p:sp>
      <p:sp>
        <p:nvSpPr>
          <p:cNvPr id="683" name="Image"/>
          <p:cNvSpPr>
            <a:spLocks noGrp="1"/>
          </p:cNvSpPr>
          <p:nvPr>
            <p:ph type="pic" sz="quarter" idx="30"/>
          </p:nvPr>
        </p:nvSpPr>
        <p:spPr>
          <a:xfrm>
            <a:off x="6102000" y="9144000"/>
            <a:ext cx="6102001" cy="4572000"/>
          </a:xfrm>
          <a:prstGeom prst="rect">
            <a:avLst/>
          </a:prstGeom>
        </p:spPr>
        <p:txBody>
          <a:bodyPr lIns="91439" rIns="91439">
            <a:noAutofit/>
          </a:bodyPr>
          <a:lstStyle/>
          <a:p>
            <a:endParaRPr/>
          </a:p>
        </p:txBody>
      </p:sp>
      <p:sp>
        <p:nvSpPr>
          <p:cNvPr id="684" name="Image"/>
          <p:cNvSpPr>
            <a:spLocks noGrp="1"/>
          </p:cNvSpPr>
          <p:nvPr>
            <p:ph type="pic" sz="quarter" idx="31"/>
          </p:nvPr>
        </p:nvSpPr>
        <p:spPr>
          <a:xfrm>
            <a:off x="12204000" y="9144000"/>
            <a:ext cx="6102001" cy="4572000"/>
          </a:xfrm>
          <a:prstGeom prst="rect">
            <a:avLst/>
          </a:prstGeom>
        </p:spPr>
        <p:txBody>
          <a:bodyPr lIns="91439" rIns="91439">
            <a:noAutofit/>
          </a:bodyPr>
          <a:lstStyle/>
          <a:p>
            <a:endParaRPr/>
          </a:p>
        </p:txBody>
      </p:sp>
      <p:sp>
        <p:nvSpPr>
          <p:cNvPr id="685" name="Image"/>
          <p:cNvSpPr>
            <a:spLocks noGrp="1"/>
          </p:cNvSpPr>
          <p:nvPr>
            <p:ph type="pic" sz="quarter" idx="32"/>
          </p:nvPr>
        </p:nvSpPr>
        <p:spPr>
          <a:xfrm>
            <a:off x="18306000" y="9144000"/>
            <a:ext cx="6102001" cy="4572000"/>
          </a:xfrm>
          <a:prstGeom prst="rect">
            <a:avLst/>
          </a:prstGeom>
        </p:spPr>
        <p:txBody>
          <a:bodyPr lIns="91439" rIns="91439">
            <a:noAutofit/>
          </a:bodyPr>
          <a:lstStyle/>
          <a:p>
            <a:endParaRPr/>
          </a:p>
        </p:txBody>
      </p:sp>
      <p:sp>
        <p:nvSpPr>
          <p:cNvPr id="686" name="Image"/>
          <p:cNvSpPr>
            <a:spLocks noGrp="1"/>
          </p:cNvSpPr>
          <p:nvPr>
            <p:ph type="pic" sz="quarter" idx="33"/>
          </p:nvPr>
        </p:nvSpPr>
        <p:spPr>
          <a:xfrm>
            <a:off x="12333103" y="6994525"/>
            <a:ext cx="6102001" cy="4572000"/>
          </a:xfrm>
          <a:prstGeom prst="rect">
            <a:avLst/>
          </a:prstGeom>
        </p:spPr>
        <p:txBody>
          <a:bodyPr lIns="91439" rIns="91439">
            <a:noAutofit/>
          </a:bodyPr>
          <a:lstStyle/>
          <a:p>
            <a:endParaRPr/>
          </a:p>
        </p:txBody>
      </p:sp>
      <p:sp>
        <p:nvSpPr>
          <p:cNvPr id="6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94" name="Title Text"/>
          <p:cNvSpPr txBox="1">
            <a:spLocks noGrp="1"/>
          </p:cNvSpPr>
          <p:nvPr>
            <p:ph type="title"/>
          </p:nvPr>
        </p:nvSpPr>
        <p:spPr>
          <a:xfrm>
            <a:off x="1675963" y="730251"/>
            <a:ext cx="21025724" cy="2651126"/>
          </a:xfrm>
          <a:prstGeom prst="rect">
            <a:avLst/>
          </a:prstGeom>
        </p:spPr>
        <p:txBody>
          <a:bodyPr/>
          <a:lstStyle/>
          <a:p>
            <a:r>
              <a:t>Title Text</a:t>
            </a:r>
          </a:p>
        </p:txBody>
      </p:sp>
      <p:sp>
        <p:nvSpPr>
          <p:cNvPr id="695" name="Body Level One…"/>
          <p:cNvSpPr txBox="1">
            <a:spLocks noGrp="1"/>
          </p:cNvSpPr>
          <p:nvPr>
            <p:ph type="body" sz="half" idx="1"/>
          </p:nvPr>
        </p:nvSpPr>
        <p:spPr>
          <a:xfrm>
            <a:off x="1675963" y="3651250"/>
            <a:ext cx="10360502"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703" name="Title Text"/>
          <p:cNvSpPr txBox="1">
            <a:spLocks noGrp="1"/>
          </p:cNvSpPr>
          <p:nvPr>
            <p:ph type="title"/>
          </p:nvPr>
        </p:nvSpPr>
        <p:spPr>
          <a:xfrm>
            <a:off x="1679138" y="730251"/>
            <a:ext cx="21025724" cy="2651126"/>
          </a:xfrm>
          <a:prstGeom prst="rect">
            <a:avLst/>
          </a:prstGeom>
        </p:spPr>
        <p:txBody>
          <a:bodyPr/>
          <a:lstStyle/>
          <a:p>
            <a:r>
              <a:t>Title Text</a:t>
            </a:r>
          </a:p>
        </p:txBody>
      </p:sp>
      <p:sp>
        <p:nvSpPr>
          <p:cNvPr id="704" name="Body Level One…"/>
          <p:cNvSpPr txBox="1">
            <a:spLocks noGrp="1"/>
          </p:cNvSpPr>
          <p:nvPr>
            <p:ph type="body" sz="quarter" idx="1"/>
          </p:nvPr>
        </p:nvSpPr>
        <p:spPr>
          <a:xfrm>
            <a:off x="1679138" y="3362326"/>
            <a:ext cx="10312890" cy="1647825"/>
          </a:xfrm>
          <a:prstGeom prst="rect">
            <a:avLst/>
          </a:prstGeom>
        </p:spPr>
        <p:txBody>
          <a:bodyPr anchor="b"/>
          <a:lstStyle>
            <a:lvl1pPr>
              <a:defRPr sz="4700">
                <a:latin typeface="Open Sans Light"/>
                <a:ea typeface="Open Sans Light"/>
                <a:cs typeface="Open Sans Light"/>
                <a:sym typeface="Open Sans Light"/>
              </a:defRPr>
            </a:lvl1pPr>
            <a:lvl2pPr>
              <a:defRPr sz="4700">
                <a:latin typeface="Open Sans Light"/>
                <a:ea typeface="Open Sans Light"/>
                <a:cs typeface="Open Sans Light"/>
                <a:sym typeface="Open Sans Light"/>
              </a:defRPr>
            </a:lvl2pPr>
            <a:lvl3pPr>
              <a:defRPr sz="4700">
                <a:latin typeface="Open Sans Light"/>
                <a:ea typeface="Open Sans Light"/>
                <a:cs typeface="Open Sans Light"/>
                <a:sym typeface="Open Sans Light"/>
              </a:defRPr>
            </a:lvl3pPr>
            <a:lvl4pPr>
              <a:defRPr sz="4700">
                <a:latin typeface="Open Sans Light"/>
                <a:ea typeface="Open Sans Light"/>
                <a:cs typeface="Open Sans Light"/>
                <a:sym typeface="Open Sans Light"/>
              </a:defRPr>
            </a:lvl4pPr>
            <a:lvl5pPr indent="3656686">
              <a:defRPr sz="4700">
                <a:latin typeface="Open Sans Light"/>
                <a:ea typeface="Open Sans Light"/>
                <a:cs typeface="Open Sans Light"/>
                <a:sym typeface="Open Sans Light"/>
              </a:defRPr>
            </a:lvl5pPr>
          </a:lstStyle>
          <a:p>
            <a:r>
              <a:t>Body Level One</a:t>
            </a:r>
          </a:p>
          <a:p>
            <a:pPr lvl="1"/>
            <a:r>
              <a:t>Body Level Two</a:t>
            </a:r>
          </a:p>
          <a:p>
            <a:pPr lvl="2"/>
            <a:r>
              <a:t>Body Level Three</a:t>
            </a:r>
          </a:p>
          <a:p>
            <a:pPr lvl="3"/>
            <a:r>
              <a:t>Body Level Four</a:t>
            </a:r>
          </a:p>
          <a:p>
            <a:pPr lvl="4"/>
            <a:r>
              <a:t>Body Level Five</a:t>
            </a:r>
          </a:p>
        </p:txBody>
      </p:sp>
      <p:sp>
        <p:nvSpPr>
          <p:cNvPr id="705" name="Rectangle"/>
          <p:cNvSpPr>
            <a:spLocks noGrp="1"/>
          </p:cNvSpPr>
          <p:nvPr>
            <p:ph type="body" sz="quarter" idx="21"/>
          </p:nvPr>
        </p:nvSpPr>
        <p:spPr>
          <a:xfrm>
            <a:off x="12341186" y="3362326"/>
            <a:ext cx="10363677" cy="1647825"/>
          </a:xfrm>
          <a:prstGeom prst="rect">
            <a:avLst/>
          </a:prstGeom>
        </p:spPr>
        <p:txBody>
          <a:bodyPr anchor="b"/>
          <a:lstStyle/>
          <a:p>
            <a:pPr>
              <a:defRPr sz="4700">
                <a:latin typeface="Open Sans Light"/>
                <a:ea typeface="Open Sans Light"/>
                <a:cs typeface="Open Sans Light"/>
                <a:sym typeface="Open Sans Light"/>
              </a:defRPr>
            </a:pPr>
            <a:endParaRPr/>
          </a:p>
        </p:txBody>
      </p:sp>
      <p:sp>
        <p:nvSpPr>
          <p:cNvPr id="7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13" name="Title Text"/>
          <p:cNvSpPr txBox="1">
            <a:spLocks noGrp="1"/>
          </p:cNvSpPr>
          <p:nvPr>
            <p:ph type="title"/>
          </p:nvPr>
        </p:nvSpPr>
        <p:spPr>
          <a:xfrm>
            <a:off x="1675963" y="730251"/>
            <a:ext cx="21025724" cy="2651126"/>
          </a:xfrm>
          <a:prstGeom prst="rect">
            <a:avLst/>
          </a:prstGeom>
        </p:spPr>
        <p:txBody>
          <a:bodyPr/>
          <a:lstStyle/>
          <a:p>
            <a:r>
              <a:t>Title Text</a:t>
            </a:r>
          </a:p>
        </p:txBody>
      </p:sp>
      <p:sp>
        <p:nvSpPr>
          <p:cNvPr id="714" name="Body Level One…"/>
          <p:cNvSpPr txBox="1">
            <a:spLocks noGrp="1"/>
          </p:cNvSpPr>
          <p:nvPr>
            <p:ph type="body" sz="quarter" idx="1"/>
          </p:nvPr>
        </p:nvSpPr>
        <p:spPr>
          <a:xfrm>
            <a:off x="2554288" y="5297487"/>
            <a:ext cx="5299076" cy="1828801"/>
          </a:xfrm>
          <a:prstGeom prst="rect">
            <a:avLst/>
          </a:prstGeom>
        </p:spPr>
        <p:txBody>
          <a:bodyPr/>
          <a:lstStyle>
            <a:lvl1pPr>
              <a:defRPr sz="8800" b="1"/>
            </a:lvl1pPr>
            <a:lvl2pPr>
              <a:defRPr sz="8800" b="1"/>
            </a:lvl2pPr>
            <a:lvl3pPr>
              <a:defRPr sz="8800" b="1"/>
            </a:lvl3pPr>
            <a:lvl4pPr>
              <a:defRPr sz="8800" b="1"/>
            </a:lvl4pPr>
            <a:lvl5pPr>
              <a:defRPr sz="8800" b="1"/>
            </a:lvl5pPr>
          </a:lstStyle>
          <a:p>
            <a:r>
              <a:t>Body Level One</a:t>
            </a:r>
          </a:p>
          <a:p>
            <a:pPr lvl="1"/>
            <a:r>
              <a:t>Body Level Two</a:t>
            </a:r>
          </a:p>
          <a:p>
            <a:pPr lvl="2"/>
            <a:r>
              <a:t>Body Level Three</a:t>
            </a:r>
          </a:p>
          <a:p>
            <a:pPr lvl="3"/>
            <a:r>
              <a:t>Body Level Four</a:t>
            </a:r>
          </a:p>
          <a:p>
            <a:pPr lvl="4"/>
            <a:r>
              <a:t>Body Level Five</a:t>
            </a:r>
          </a:p>
        </p:txBody>
      </p:sp>
      <p:sp>
        <p:nvSpPr>
          <p:cNvPr id="715" name="Rectangle"/>
          <p:cNvSpPr>
            <a:spLocks noGrp="1"/>
          </p:cNvSpPr>
          <p:nvPr>
            <p:ph type="body" sz="quarter" idx="21"/>
          </p:nvPr>
        </p:nvSpPr>
        <p:spPr>
          <a:xfrm>
            <a:off x="2581275" y="7423150"/>
            <a:ext cx="5272088" cy="1531938"/>
          </a:xfrm>
          <a:prstGeom prst="rect">
            <a:avLst/>
          </a:prstGeom>
        </p:spPr>
        <p:txBody>
          <a:bodyPr/>
          <a:lstStyle/>
          <a:p>
            <a:endParaRPr/>
          </a:p>
        </p:txBody>
      </p:sp>
      <p:sp>
        <p:nvSpPr>
          <p:cNvPr id="716" name="Rectangle"/>
          <p:cNvSpPr>
            <a:spLocks noGrp="1"/>
          </p:cNvSpPr>
          <p:nvPr>
            <p:ph type="body" sz="quarter" idx="22"/>
          </p:nvPr>
        </p:nvSpPr>
        <p:spPr>
          <a:xfrm>
            <a:off x="8793722" y="5303839"/>
            <a:ext cx="5299076" cy="1828801"/>
          </a:xfrm>
          <a:prstGeom prst="rect">
            <a:avLst/>
          </a:prstGeom>
        </p:spPr>
        <p:txBody>
          <a:bodyPr/>
          <a:lstStyle/>
          <a:p>
            <a:pPr>
              <a:defRPr sz="3200" b="1"/>
            </a:pPr>
            <a:endParaRPr/>
          </a:p>
        </p:txBody>
      </p:sp>
      <p:sp>
        <p:nvSpPr>
          <p:cNvPr id="7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4" name="Title Text"/>
          <p:cNvSpPr txBox="1">
            <a:spLocks noGrp="1"/>
          </p:cNvSpPr>
          <p:nvPr>
            <p:ph type="title"/>
          </p:nvPr>
        </p:nvSpPr>
        <p:spPr>
          <a:xfrm>
            <a:off x="1675963" y="657225"/>
            <a:ext cx="10058839" cy="1057275"/>
          </a:xfrm>
          <a:prstGeom prst="rect">
            <a:avLst/>
          </a:prstGeom>
        </p:spPr>
        <p:txBody>
          <a:bodyPr/>
          <a:lstStyle>
            <a:lvl1pPr>
              <a:defRPr sz="5400">
                <a:solidFill>
                  <a:srgbClr val="404040"/>
                </a:solidFill>
              </a:defRPr>
            </a:lvl1pPr>
          </a:lstStyle>
          <a:p>
            <a:r>
              <a:t>Title Text</a:t>
            </a:r>
          </a:p>
        </p:txBody>
      </p:sp>
      <p:sp>
        <p:nvSpPr>
          <p:cNvPr id="55" name="Body Level One…"/>
          <p:cNvSpPr txBox="1">
            <a:spLocks noGrp="1"/>
          </p:cNvSpPr>
          <p:nvPr>
            <p:ph type="body" sz="quarter" idx="1"/>
          </p:nvPr>
        </p:nvSpPr>
        <p:spPr>
          <a:xfrm>
            <a:off x="1675963" y="1714500"/>
            <a:ext cx="10058839" cy="457200"/>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56" name="Line"/>
          <p:cNvSpPr/>
          <p:nvPr/>
        </p:nvSpPr>
        <p:spPr>
          <a:xfrm>
            <a:off x="1675963" y="2400300"/>
            <a:ext cx="5484972" cy="0"/>
          </a:xfrm>
          <a:prstGeom prst="line">
            <a:avLst/>
          </a:prstGeom>
          <a:ln w="6350">
            <a:solidFill>
              <a:schemeClr val="accent4"/>
            </a:solidFill>
            <a:miter/>
          </a:ln>
        </p:spPr>
        <p:txBody>
          <a:bodyPr lIns="45719" rIns="45719"/>
          <a:lstStyle/>
          <a:p>
            <a:pPr>
              <a:defRPr>
                <a:latin typeface="+mj-lt"/>
                <a:ea typeface="+mj-ea"/>
                <a:cs typeface="+mj-cs"/>
                <a:sym typeface="Helvetica"/>
              </a:defRPr>
            </a:pPr>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31" name="Title Text"/>
          <p:cNvSpPr txBox="1">
            <a:spLocks noGrp="1"/>
          </p:cNvSpPr>
          <p:nvPr>
            <p:ph type="title"/>
          </p:nvPr>
        </p:nvSpPr>
        <p:spPr>
          <a:xfrm>
            <a:off x="1679139" y="914400"/>
            <a:ext cx="7862428" cy="3200400"/>
          </a:xfrm>
          <a:prstGeom prst="rect">
            <a:avLst/>
          </a:prstGeom>
        </p:spPr>
        <p:txBody>
          <a:bodyPr anchor="b"/>
          <a:lstStyle>
            <a:lvl1pPr>
              <a:defRPr sz="6300"/>
            </a:lvl1pPr>
          </a:lstStyle>
          <a:p>
            <a:r>
              <a:t>Title Text</a:t>
            </a:r>
          </a:p>
        </p:txBody>
      </p:sp>
      <p:sp>
        <p:nvSpPr>
          <p:cNvPr id="732" name="Body Level One…"/>
          <p:cNvSpPr txBox="1">
            <a:spLocks noGrp="1"/>
          </p:cNvSpPr>
          <p:nvPr>
            <p:ph type="body" sz="half" idx="1"/>
          </p:nvPr>
        </p:nvSpPr>
        <p:spPr>
          <a:xfrm>
            <a:off x="10363676" y="1974850"/>
            <a:ext cx="12341186" cy="9747251"/>
          </a:xfrm>
          <a:prstGeom prst="rect">
            <a:avLst/>
          </a:prstGeom>
        </p:spPr>
        <p:txBody>
          <a:bodyPr/>
          <a:lstStyle>
            <a:lvl1pPr>
              <a:defRPr sz="6300"/>
            </a:lvl1pPr>
            <a:lvl2pPr>
              <a:defRPr sz="6300"/>
            </a:lvl2pPr>
            <a:lvl3pPr>
              <a:defRPr sz="6300"/>
            </a:lvl3pPr>
            <a:lvl4pPr>
              <a:defRPr sz="6300"/>
            </a:lvl4pPr>
            <a:lvl5pPr>
              <a:defRPr sz="6300"/>
            </a:lvl5pPr>
          </a:lstStyle>
          <a:p>
            <a:r>
              <a:t>Body Level One</a:t>
            </a:r>
          </a:p>
          <a:p>
            <a:pPr lvl="1"/>
            <a:r>
              <a:t>Body Level Two</a:t>
            </a:r>
          </a:p>
          <a:p>
            <a:pPr lvl="2"/>
            <a:r>
              <a:t>Body Level Three</a:t>
            </a:r>
          </a:p>
          <a:p>
            <a:pPr lvl="3"/>
            <a:r>
              <a:t>Body Level Four</a:t>
            </a:r>
          </a:p>
          <a:p>
            <a:pPr lvl="4"/>
            <a:r>
              <a:t>Body Level Five</a:t>
            </a:r>
          </a:p>
        </p:txBody>
      </p:sp>
      <p:sp>
        <p:nvSpPr>
          <p:cNvPr id="733" name="Rectangle"/>
          <p:cNvSpPr>
            <a:spLocks noGrp="1"/>
          </p:cNvSpPr>
          <p:nvPr>
            <p:ph type="body" sz="quarter" idx="21"/>
          </p:nvPr>
        </p:nvSpPr>
        <p:spPr>
          <a:xfrm>
            <a:off x="1679139" y="4114800"/>
            <a:ext cx="7862428" cy="7623176"/>
          </a:xfrm>
          <a:prstGeom prst="rect">
            <a:avLst/>
          </a:prstGeom>
        </p:spPr>
        <p:txBody>
          <a:bodyPr/>
          <a:lstStyle/>
          <a:p>
            <a:pPr>
              <a:defRPr sz="3100"/>
            </a:pPr>
            <a:endParaRPr/>
          </a:p>
        </p:txBody>
      </p:sp>
      <p:sp>
        <p:nvSpPr>
          <p:cNvPr id="7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741" name="Title Text"/>
          <p:cNvSpPr txBox="1">
            <a:spLocks noGrp="1"/>
          </p:cNvSpPr>
          <p:nvPr>
            <p:ph type="title"/>
          </p:nvPr>
        </p:nvSpPr>
        <p:spPr>
          <a:xfrm>
            <a:off x="1679139" y="914400"/>
            <a:ext cx="7862428" cy="3200400"/>
          </a:xfrm>
          <a:prstGeom prst="rect">
            <a:avLst/>
          </a:prstGeom>
        </p:spPr>
        <p:txBody>
          <a:bodyPr anchor="b"/>
          <a:lstStyle>
            <a:lvl1pPr>
              <a:defRPr sz="6300"/>
            </a:lvl1pPr>
          </a:lstStyle>
          <a:p>
            <a:r>
              <a:t>Title Text</a:t>
            </a:r>
          </a:p>
        </p:txBody>
      </p:sp>
      <p:sp>
        <p:nvSpPr>
          <p:cNvPr id="742" name="Image"/>
          <p:cNvSpPr>
            <a:spLocks noGrp="1"/>
          </p:cNvSpPr>
          <p:nvPr>
            <p:ph type="pic" sz="half" idx="21"/>
          </p:nvPr>
        </p:nvSpPr>
        <p:spPr>
          <a:xfrm>
            <a:off x="10363676" y="1974850"/>
            <a:ext cx="12341186" cy="9747251"/>
          </a:xfrm>
          <a:prstGeom prst="rect">
            <a:avLst/>
          </a:prstGeom>
        </p:spPr>
        <p:txBody>
          <a:bodyPr lIns="91439" rIns="91439">
            <a:noAutofit/>
          </a:bodyPr>
          <a:lstStyle/>
          <a:p>
            <a:endParaRPr/>
          </a:p>
        </p:txBody>
      </p:sp>
      <p:sp>
        <p:nvSpPr>
          <p:cNvPr id="743" name="Body Level One…"/>
          <p:cNvSpPr txBox="1">
            <a:spLocks noGrp="1"/>
          </p:cNvSpPr>
          <p:nvPr>
            <p:ph type="body" sz="quarter" idx="1"/>
          </p:nvPr>
        </p:nvSpPr>
        <p:spPr>
          <a:xfrm>
            <a:off x="1679139" y="4114800"/>
            <a:ext cx="7862428" cy="7623176"/>
          </a:xfrm>
          <a:prstGeom prst="rect">
            <a:avLst/>
          </a:prstGeom>
        </p:spPr>
        <p:txBody>
          <a:bodyPr/>
          <a:lstStyle>
            <a:lvl1pPr>
              <a:defRPr sz="3100"/>
            </a:lvl1pPr>
            <a:lvl2pPr>
              <a:defRPr sz="3100"/>
            </a:lvl2pPr>
            <a:lvl3pPr>
              <a:defRPr sz="3100"/>
            </a:lvl3pPr>
            <a:lvl4pPr>
              <a:defRPr sz="3100"/>
            </a:lvl4pPr>
            <a:lvl5pPr indent="3656686">
              <a:defRPr sz="3100"/>
            </a:lvl5pPr>
          </a:lstStyle>
          <a:p>
            <a:r>
              <a:t>Body Level One</a:t>
            </a:r>
          </a:p>
          <a:p>
            <a:pPr lvl="1"/>
            <a:r>
              <a:t>Body Level Two</a:t>
            </a:r>
          </a:p>
          <a:p>
            <a:pPr lvl="2"/>
            <a:r>
              <a:t>Body Level Three</a:t>
            </a:r>
          </a:p>
          <a:p>
            <a:pPr lvl="3"/>
            <a:r>
              <a:t>Body Level Four</a:t>
            </a:r>
          </a:p>
          <a:p>
            <a:pPr lvl="4"/>
            <a:r>
              <a:t>Body Level Five</a:t>
            </a:r>
          </a:p>
        </p:txBody>
      </p:sp>
      <p:sp>
        <p:nvSpPr>
          <p:cNvPr id="7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751" name="Title Text"/>
          <p:cNvSpPr txBox="1">
            <a:spLocks noGrp="1"/>
          </p:cNvSpPr>
          <p:nvPr>
            <p:ph type="title"/>
          </p:nvPr>
        </p:nvSpPr>
        <p:spPr>
          <a:xfrm>
            <a:off x="1675963" y="730251"/>
            <a:ext cx="21025724" cy="2651126"/>
          </a:xfrm>
          <a:prstGeom prst="rect">
            <a:avLst/>
          </a:prstGeom>
        </p:spPr>
        <p:txBody>
          <a:bodyPr/>
          <a:lstStyle/>
          <a:p>
            <a:r>
              <a:t>Title Text</a:t>
            </a:r>
          </a:p>
        </p:txBody>
      </p:sp>
      <p:sp>
        <p:nvSpPr>
          <p:cNvPr id="752" name="Body Level One…"/>
          <p:cNvSpPr txBox="1">
            <a:spLocks noGrp="1"/>
          </p:cNvSpPr>
          <p:nvPr>
            <p:ph type="body" idx="1"/>
          </p:nvPr>
        </p:nvSpPr>
        <p:spPr>
          <a:xfrm>
            <a:off x="1675963" y="3651250"/>
            <a:ext cx="21025724" cy="8702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760" name="Title Text"/>
          <p:cNvSpPr txBox="1">
            <a:spLocks noGrp="1"/>
          </p:cNvSpPr>
          <p:nvPr>
            <p:ph type="title"/>
          </p:nvPr>
        </p:nvSpPr>
        <p:spPr>
          <a:xfrm>
            <a:off x="17445256" y="730250"/>
            <a:ext cx="5256432" cy="11623676"/>
          </a:xfrm>
          <a:prstGeom prst="rect">
            <a:avLst/>
          </a:prstGeom>
        </p:spPr>
        <p:txBody>
          <a:bodyPr/>
          <a:lstStyle/>
          <a:p>
            <a:r>
              <a:t>Title Text</a:t>
            </a:r>
          </a:p>
        </p:txBody>
      </p:sp>
      <p:sp>
        <p:nvSpPr>
          <p:cNvPr id="761" name="Body Level One…"/>
          <p:cNvSpPr txBox="1">
            <a:spLocks noGrp="1"/>
          </p:cNvSpPr>
          <p:nvPr>
            <p:ph type="body" idx="1"/>
          </p:nvPr>
        </p:nvSpPr>
        <p:spPr>
          <a:xfrm>
            <a:off x="1675963" y="730250"/>
            <a:ext cx="15464573" cy="1162367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5_Custom Layout">
    <p:spTree>
      <p:nvGrpSpPr>
        <p:cNvPr id="1" name=""/>
        <p:cNvGrpSpPr/>
        <p:nvPr/>
      </p:nvGrpSpPr>
      <p:grpSpPr>
        <a:xfrm>
          <a:off x="0" y="0"/>
          <a:ext cx="0" cy="0"/>
          <a:chOff x="0" y="0"/>
          <a:chExt cx="0" cy="0"/>
        </a:xfrm>
      </p:grpSpPr>
      <p:sp>
        <p:nvSpPr>
          <p:cNvPr id="769" name="Image"/>
          <p:cNvSpPr>
            <a:spLocks noGrp="1"/>
          </p:cNvSpPr>
          <p:nvPr>
            <p:ph type="pic" sz="quarter" idx="21"/>
          </p:nvPr>
        </p:nvSpPr>
        <p:spPr>
          <a:xfrm>
            <a:off x="14932026" y="4114800"/>
            <a:ext cx="8229601" cy="5486400"/>
          </a:xfrm>
          <a:prstGeom prst="rect">
            <a:avLst/>
          </a:prstGeom>
        </p:spPr>
        <p:txBody>
          <a:bodyPr lIns="91439" rIns="91439">
            <a:noAutofit/>
          </a:bodyPr>
          <a:lstStyle/>
          <a:p>
            <a:endParaRPr/>
          </a:p>
        </p:txBody>
      </p:sp>
      <p:sp>
        <p:nvSpPr>
          <p:cNvPr id="770"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36_Custom Layout">
    <p:spTree>
      <p:nvGrpSpPr>
        <p:cNvPr id="1" name=""/>
        <p:cNvGrpSpPr/>
        <p:nvPr/>
      </p:nvGrpSpPr>
      <p:grpSpPr>
        <a:xfrm>
          <a:off x="0" y="0"/>
          <a:ext cx="0" cy="0"/>
          <a:chOff x="0" y="0"/>
          <a:chExt cx="0" cy="0"/>
        </a:xfrm>
      </p:grpSpPr>
      <p:sp>
        <p:nvSpPr>
          <p:cNvPr id="777" name="Image"/>
          <p:cNvSpPr>
            <a:spLocks noGrp="1"/>
          </p:cNvSpPr>
          <p:nvPr>
            <p:ph type="pic" sz="quarter" idx="21"/>
          </p:nvPr>
        </p:nvSpPr>
        <p:spPr>
          <a:xfrm>
            <a:off x="15236031" y="4297679"/>
            <a:ext cx="9141619" cy="5486401"/>
          </a:xfrm>
          <a:prstGeom prst="rect">
            <a:avLst/>
          </a:prstGeom>
        </p:spPr>
        <p:txBody>
          <a:bodyPr lIns="91439" rIns="91439">
            <a:noAutofit/>
          </a:bodyPr>
          <a:lstStyle/>
          <a:p>
            <a:endParaRPr/>
          </a:p>
        </p:txBody>
      </p:sp>
      <p:sp>
        <p:nvSpPr>
          <p:cNvPr id="77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785"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78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37_Custom Layout">
    <p:spTree>
      <p:nvGrpSpPr>
        <p:cNvPr id="1" name=""/>
        <p:cNvGrpSpPr/>
        <p:nvPr/>
      </p:nvGrpSpPr>
      <p:grpSpPr>
        <a:xfrm>
          <a:off x="0" y="0"/>
          <a:ext cx="0" cy="0"/>
          <a:chOff x="0" y="0"/>
          <a:chExt cx="0" cy="0"/>
        </a:xfrm>
      </p:grpSpPr>
      <p:sp>
        <p:nvSpPr>
          <p:cNvPr id="793"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79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16_Title Slide">
    <p:spTree>
      <p:nvGrpSpPr>
        <p:cNvPr id="1" name=""/>
        <p:cNvGrpSpPr/>
        <p:nvPr/>
      </p:nvGrpSpPr>
      <p:grpSpPr>
        <a:xfrm>
          <a:off x="0" y="0"/>
          <a:ext cx="0" cy="0"/>
          <a:chOff x="0" y="0"/>
          <a:chExt cx="0" cy="0"/>
        </a:xfrm>
      </p:grpSpPr>
      <p:sp>
        <p:nvSpPr>
          <p:cNvPr id="801" name="Rectangle"/>
          <p:cNvSpPr/>
          <p:nvPr/>
        </p:nvSpPr>
        <p:spPr>
          <a:xfrm>
            <a:off x="2425642" y="5821078"/>
            <a:ext cx="8658333" cy="2875695"/>
          </a:xfrm>
          <a:prstGeom prst="rect">
            <a:avLst/>
          </a:prstGeom>
          <a:solidFill>
            <a:srgbClr val="DDDDDD"/>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02" name="Image"/>
          <p:cNvSpPr>
            <a:spLocks noGrp="1"/>
          </p:cNvSpPr>
          <p:nvPr>
            <p:ph type="pic" sz="quarter" idx="21"/>
          </p:nvPr>
        </p:nvSpPr>
        <p:spPr>
          <a:xfrm>
            <a:off x="5149808" y="5469316"/>
            <a:ext cx="5575461" cy="3562187"/>
          </a:xfrm>
          <a:prstGeom prst="rect">
            <a:avLst/>
          </a:prstGeom>
        </p:spPr>
        <p:txBody>
          <a:bodyPr lIns="91439" rIns="91439">
            <a:noAutofit/>
          </a:bodyPr>
          <a:lstStyle/>
          <a:p>
            <a:endParaRPr/>
          </a:p>
        </p:txBody>
      </p:sp>
      <p:sp>
        <p:nvSpPr>
          <p:cNvPr id="803" name="Body Level One…"/>
          <p:cNvSpPr txBox="1">
            <a:spLocks noGrp="1"/>
          </p:cNvSpPr>
          <p:nvPr>
            <p:ph type="body" sz="quarter" idx="1"/>
          </p:nvPr>
        </p:nvSpPr>
        <p:spPr>
          <a:xfrm>
            <a:off x="12175270" y="5723754"/>
            <a:ext cx="5943602" cy="457201"/>
          </a:xfrm>
          <a:prstGeom prst="rect">
            <a:avLst/>
          </a:prstGeom>
        </p:spPr>
        <p:txBody>
          <a:bodyPr lIns="0" tIns="0" rIns="0" bIns="0" anchor="ctr"/>
          <a:lstStyle>
            <a:lvl1pPr>
              <a:defRPr sz="2100" b="1">
                <a:solidFill>
                  <a:srgbClr val="595959"/>
                </a:solidFill>
                <a:latin typeface="Source Sans Pro Light"/>
                <a:ea typeface="Source Sans Pro Light"/>
                <a:cs typeface="Source Sans Pro Light"/>
                <a:sym typeface="Source Sans Pro Light"/>
              </a:defRPr>
            </a:lvl1pPr>
            <a:lvl2pPr>
              <a:defRPr sz="2100" b="1">
                <a:solidFill>
                  <a:srgbClr val="595959"/>
                </a:solidFill>
                <a:latin typeface="Source Sans Pro Light"/>
                <a:ea typeface="Source Sans Pro Light"/>
                <a:cs typeface="Source Sans Pro Light"/>
                <a:sym typeface="Source Sans Pro Light"/>
              </a:defRPr>
            </a:lvl2pPr>
            <a:lvl3pPr>
              <a:defRPr sz="2100" b="1">
                <a:solidFill>
                  <a:srgbClr val="595959"/>
                </a:solidFill>
                <a:latin typeface="Source Sans Pro Light"/>
                <a:ea typeface="Source Sans Pro Light"/>
                <a:cs typeface="Source Sans Pro Light"/>
                <a:sym typeface="Source Sans Pro Light"/>
              </a:defRPr>
            </a:lvl3pPr>
            <a:lvl4pPr>
              <a:defRPr sz="2100" b="1">
                <a:solidFill>
                  <a:srgbClr val="595959"/>
                </a:solidFill>
                <a:latin typeface="Source Sans Pro Light"/>
                <a:ea typeface="Source Sans Pro Light"/>
                <a:cs typeface="Source Sans Pro Light"/>
                <a:sym typeface="Source Sans Pro Light"/>
              </a:defRPr>
            </a:lvl4pPr>
            <a:lvl5pPr>
              <a:defRPr sz="2100" b="1">
                <a:solidFill>
                  <a:srgbClr val="595959"/>
                </a:solidFill>
                <a:latin typeface="Source Sans Pro Light"/>
                <a:ea typeface="Source Sans Pro Light"/>
                <a:cs typeface="Source Sans Pro Light"/>
                <a:sym typeface="Source Sans Pro Light"/>
              </a:defRPr>
            </a:lvl5pPr>
          </a:lstStyle>
          <a:p>
            <a:r>
              <a:t>Body Level One</a:t>
            </a:r>
          </a:p>
          <a:p>
            <a:pPr lvl="1"/>
            <a:r>
              <a:t>Body Level Two</a:t>
            </a:r>
          </a:p>
          <a:p>
            <a:pPr lvl="2"/>
            <a:r>
              <a:t>Body Level Three</a:t>
            </a:r>
          </a:p>
          <a:p>
            <a:pPr lvl="3"/>
            <a:r>
              <a:t>Body Level Four</a:t>
            </a:r>
          </a:p>
          <a:p>
            <a:pPr lvl="4"/>
            <a:r>
              <a:t>Body Level Five</a:t>
            </a:r>
          </a:p>
        </p:txBody>
      </p:sp>
      <p:sp>
        <p:nvSpPr>
          <p:cNvPr id="804" name="Rectangle"/>
          <p:cNvSpPr>
            <a:spLocks noGrp="1"/>
          </p:cNvSpPr>
          <p:nvPr>
            <p:ph type="body" sz="quarter" idx="22"/>
          </p:nvPr>
        </p:nvSpPr>
        <p:spPr>
          <a:xfrm>
            <a:off x="12175270" y="6585767"/>
            <a:ext cx="10376757" cy="2253434"/>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805"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64" name="Rectangle"/>
          <p:cNvSpPr/>
          <p:nvPr/>
        </p:nvSpPr>
        <p:spPr>
          <a:xfrm>
            <a:off x="-1" y="1457324"/>
            <a:ext cx="22737764" cy="10872328"/>
          </a:xfrm>
          <a:prstGeom prst="rect">
            <a:avLst/>
          </a:prstGeom>
          <a:solidFill>
            <a:srgbClr val="DDDDDD"/>
          </a:solidFill>
          <a:ln w="12700">
            <a:miter lim="400000"/>
          </a:ln>
        </p:spPr>
        <p:txBody>
          <a:bodyPr lIns="45719" rIns="45719" anchor="ctr"/>
          <a:lstStyle/>
          <a:p>
            <a:pPr algn="ctr">
              <a:defRPr>
                <a:solidFill>
                  <a:srgbClr val="FFFFFF"/>
                </a:solidFill>
                <a:latin typeface="+mj-lt"/>
                <a:ea typeface="+mj-ea"/>
                <a:cs typeface="+mj-cs"/>
                <a:sym typeface="Helvetica"/>
              </a:defRPr>
            </a:pPr>
            <a:endParaRPr/>
          </a:p>
        </p:txBody>
      </p:sp>
      <p:sp>
        <p:nvSpPr>
          <p:cNvPr id="65" name="Image"/>
          <p:cNvSpPr>
            <a:spLocks noGrp="1"/>
          </p:cNvSpPr>
          <p:nvPr>
            <p:ph type="pic" idx="21"/>
          </p:nvPr>
        </p:nvSpPr>
        <p:spPr>
          <a:xfrm>
            <a:off x="-349625" y="1864518"/>
            <a:ext cx="22541411" cy="10033796"/>
          </a:xfrm>
          <a:prstGeom prst="rect">
            <a:avLst/>
          </a:prstGeom>
        </p:spPr>
        <p:txBody>
          <a:bodyPr lIns="91439" rIns="91439">
            <a:noAutofit/>
          </a:bodyPr>
          <a:lstStyle/>
          <a:p>
            <a:endParaRPr/>
          </a:p>
        </p:txBody>
      </p:sp>
      <p:sp>
        <p:nvSpPr>
          <p:cNvPr id="66" name="Image"/>
          <p:cNvSpPr>
            <a:spLocks noGrp="1"/>
          </p:cNvSpPr>
          <p:nvPr>
            <p:ph type="pic" idx="22"/>
          </p:nvPr>
        </p:nvSpPr>
        <p:spPr>
          <a:xfrm>
            <a:off x="-349626" y="1864518"/>
            <a:ext cx="22541410" cy="10033796"/>
          </a:xfrm>
          <a:prstGeom prst="rect">
            <a:avLst/>
          </a:prstGeom>
        </p:spPr>
        <p:txBody>
          <a:bodyPr lIns="91439" rIns="91439">
            <a:noAutofit/>
          </a:bodyPr>
          <a:lstStyle/>
          <a:p>
            <a:endParaRPr/>
          </a:p>
        </p:txBody>
      </p:sp>
      <p:sp>
        <p:nvSpPr>
          <p:cNvPr id="67" name="Title Text"/>
          <p:cNvSpPr txBox="1">
            <a:spLocks noGrp="1"/>
          </p:cNvSpPr>
          <p:nvPr>
            <p:ph type="title"/>
          </p:nvPr>
        </p:nvSpPr>
        <p:spPr>
          <a:xfrm>
            <a:off x="1603375" y="2775885"/>
            <a:ext cx="10512863" cy="1446491"/>
          </a:xfrm>
          <a:prstGeom prst="rect">
            <a:avLst/>
          </a:prstGeom>
        </p:spPr>
        <p:txBody>
          <a:bodyPr/>
          <a:lstStyle>
            <a:lvl1pPr>
              <a:defRPr>
                <a:solidFill>
                  <a:srgbClr val="404040"/>
                </a:solidFill>
              </a:defRPr>
            </a:lvl1pPr>
          </a:lstStyle>
          <a:p>
            <a:r>
              <a:t>Title Text</a:t>
            </a:r>
          </a:p>
        </p:txBody>
      </p:sp>
      <p:sp>
        <p:nvSpPr>
          <p:cNvPr id="68" name="Body Level One…"/>
          <p:cNvSpPr txBox="1">
            <a:spLocks noGrp="1"/>
          </p:cNvSpPr>
          <p:nvPr>
            <p:ph type="body" sz="quarter" idx="1"/>
          </p:nvPr>
        </p:nvSpPr>
        <p:spPr>
          <a:xfrm>
            <a:off x="1603375" y="2260787"/>
            <a:ext cx="10512863" cy="724460"/>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812"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813"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820"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821"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3_Title Slide">
    <p:spTree>
      <p:nvGrpSpPr>
        <p:cNvPr id="1" name=""/>
        <p:cNvGrpSpPr/>
        <p:nvPr/>
      </p:nvGrpSpPr>
      <p:grpSpPr>
        <a:xfrm>
          <a:off x="0" y="0"/>
          <a:ext cx="0" cy="0"/>
          <a:chOff x="0" y="0"/>
          <a:chExt cx="0" cy="0"/>
        </a:xfrm>
      </p:grpSpPr>
      <p:sp>
        <p:nvSpPr>
          <p:cNvPr id="828" name="Image"/>
          <p:cNvSpPr>
            <a:spLocks noGrp="1"/>
          </p:cNvSpPr>
          <p:nvPr>
            <p:ph type="pic" sz="quarter" idx="21"/>
          </p:nvPr>
        </p:nvSpPr>
        <p:spPr>
          <a:xfrm>
            <a:off x="16094688" y="10943441"/>
            <a:ext cx="1609344" cy="1664209"/>
          </a:xfrm>
          <a:prstGeom prst="rect">
            <a:avLst/>
          </a:prstGeom>
        </p:spPr>
        <p:txBody>
          <a:bodyPr lIns="91439" rIns="91439">
            <a:noAutofit/>
          </a:bodyPr>
          <a:lstStyle/>
          <a:p>
            <a:endParaRPr/>
          </a:p>
        </p:txBody>
      </p:sp>
      <p:sp>
        <p:nvSpPr>
          <p:cNvPr id="829" name="Image"/>
          <p:cNvSpPr>
            <a:spLocks noGrp="1"/>
          </p:cNvSpPr>
          <p:nvPr>
            <p:ph type="pic" sz="quarter" idx="22"/>
          </p:nvPr>
        </p:nvSpPr>
        <p:spPr>
          <a:xfrm>
            <a:off x="10583265" y="10951489"/>
            <a:ext cx="1609344" cy="1664209"/>
          </a:xfrm>
          <a:prstGeom prst="rect">
            <a:avLst/>
          </a:prstGeom>
        </p:spPr>
        <p:txBody>
          <a:bodyPr lIns="91439" rIns="91439">
            <a:noAutofit/>
          </a:bodyPr>
          <a:lstStyle/>
          <a:p>
            <a:endParaRPr/>
          </a:p>
        </p:txBody>
      </p:sp>
      <p:sp>
        <p:nvSpPr>
          <p:cNvPr id="830" name="Image"/>
          <p:cNvSpPr>
            <a:spLocks noGrp="1"/>
          </p:cNvSpPr>
          <p:nvPr>
            <p:ph type="pic" sz="quarter" idx="23"/>
          </p:nvPr>
        </p:nvSpPr>
        <p:spPr>
          <a:xfrm>
            <a:off x="10595156" y="5212079"/>
            <a:ext cx="1609344" cy="1664209"/>
          </a:xfrm>
          <a:prstGeom prst="rect">
            <a:avLst/>
          </a:prstGeom>
        </p:spPr>
        <p:txBody>
          <a:bodyPr lIns="91439" rIns="91439">
            <a:noAutofit/>
          </a:bodyPr>
          <a:lstStyle/>
          <a:p>
            <a:endParaRPr/>
          </a:p>
        </p:txBody>
      </p:sp>
      <p:sp>
        <p:nvSpPr>
          <p:cNvPr id="831" name="Image"/>
          <p:cNvSpPr>
            <a:spLocks noGrp="1"/>
          </p:cNvSpPr>
          <p:nvPr>
            <p:ph type="pic" sz="quarter" idx="24"/>
          </p:nvPr>
        </p:nvSpPr>
        <p:spPr>
          <a:xfrm>
            <a:off x="7773128" y="8041109"/>
            <a:ext cx="1609344" cy="1664209"/>
          </a:xfrm>
          <a:prstGeom prst="rect">
            <a:avLst/>
          </a:prstGeom>
        </p:spPr>
        <p:txBody>
          <a:bodyPr lIns="91439" rIns="91439">
            <a:noAutofit/>
          </a:bodyPr>
          <a:lstStyle/>
          <a:p>
            <a:endParaRPr/>
          </a:p>
        </p:txBody>
      </p:sp>
      <p:sp>
        <p:nvSpPr>
          <p:cNvPr id="832" name="Image"/>
          <p:cNvSpPr>
            <a:spLocks noGrp="1"/>
          </p:cNvSpPr>
          <p:nvPr>
            <p:ph type="pic" sz="quarter" idx="25"/>
          </p:nvPr>
        </p:nvSpPr>
        <p:spPr>
          <a:xfrm>
            <a:off x="5091129" y="10948406"/>
            <a:ext cx="1609344" cy="1664209"/>
          </a:xfrm>
          <a:prstGeom prst="rect">
            <a:avLst/>
          </a:prstGeom>
        </p:spPr>
        <p:txBody>
          <a:bodyPr lIns="91439" rIns="91439">
            <a:noAutofit/>
          </a:bodyPr>
          <a:lstStyle/>
          <a:p>
            <a:endParaRPr/>
          </a:p>
        </p:txBody>
      </p:sp>
      <p:sp>
        <p:nvSpPr>
          <p:cNvPr id="833" name="Rectangle"/>
          <p:cNvSpPr/>
          <p:nvPr/>
        </p:nvSpPr>
        <p:spPr>
          <a:xfrm>
            <a:off x="17694667" y="11940012"/>
            <a:ext cx="238063" cy="669927"/>
          </a:xfrm>
          <a:prstGeom prst="rect">
            <a:avLst/>
          </a:prstGeom>
          <a:solidFill>
            <a:schemeClr val="accent4"/>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34" name="Rectangle"/>
          <p:cNvSpPr/>
          <p:nvPr/>
        </p:nvSpPr>
        <p:spPr>
          <a:xfrm>
            <a:off x="12191975" y="11940012"/>
            <a:ext cx="238063" cy="669927"/>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35" name="Rectangle"/>
          <p:cNvSpPr/>
          <p:nvPr/>
        </p:nvSpPr>
        <p:spPr>
          <a:xfrm>
            <a:off x="6701493" y="11940012"/>
            <a:ext cx="238063" cy="669927"/>
          </a:xfrm>
          <a:prstGeom prst="rect">
            <a:avLst/>
          </a:prstGeom>
          <a:solidFill>
            <a:schemeClr val="accent3"/>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36" name="Rectangle"/>
          <p:cNvSpPr/>
          <p:nvPr/>
        </p:nvSpPr>
        <p:spPr>
          <a:xfrm>
            <a:off x="9380464" y="9035391"/>
            <a:ext cx="238063" cy="669927"/>
          </a:xfrm>
          <a:prstGeom prst="rect">
            <a:avLst/>
          </a:prstGeom>
          <a:solidFill>
            <a:schemeClr val="accent5"/>
          </a:solidFill>
          <a:ln w="12700">
            <a:miter lim="400000"/>
          </a:ln>
        </p:spPr>
        <p:txBody>
          <a:bodyPr lIns="45719" rIns="45719" anchor="ctr"/>
          <a:lstStyle/>
          <a:p>
            <a:pPr defTabSz="427907">
              <a:defRPr sz="7200" b="1">
                <a:solidFill>
                  <a:srgbClr val="F9F9F9"/>
                </a:solidFill>
                <a:effectLst>
                  <a:outerShdw blurRad="38100" dist="20320" dir="1800000" rotWithShape="0">
                    <a:srgbClr val="000000">
                      <a:alpha val="40000"/>
                    </a:srgbClr>
                  </a:outerShdw>
                </a:effectLst>
                <a:latin typeface="Source Sans Pro Light"/>
                <a:ea typeface="Source Sans Pro Light"/>
                <a:cs typeface="Source Sans Pro Light"/>
                <a:sym typeface="Source Sans Pro Light"/>
              </a:defRPr>
            </a:pPr>
            <a:endParaRPr/>
          </a:p>
        </p:txBody>
      </p:sp>
      <p:sp>
        <p:nvSpPr>
          <p:cNvPr id="837" name="Rectangle"/>
          <p:cNvSpPr/>
          <p:nvPr/>
        </p:nvSpPr>
        <p:spPr>
          <a:xfrm>
            <a:off x="12191975" y="6196386"/>
            <a:ext cx="238063" cy="673352"/>
          </a:xfrm>
          <a:prstGeom prst="rect">
            <a:avLst/>
          </a:prstGeom>
          <a:solidFill>
            <a:schemeClr val="accent6">
              <a:lumOff val="34931"/>
            </a:schemeClr>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38" name="Line"/>
          <p:cNvSpPr/>
          <p:nvPr/>
        </p:nvSpPr>
        <p:spPr>
          <a:xfrm flipH="1" flipV="1">
            <a:off x="6469190" y="7487878"/>
            <a:ext cx="11512350" cy="4"/>
          </a:xfrm>
          <a:prstGeom prst="line">
            <a:avLst/>
          </a:prstGeom>
          <a:ln w="19050">
            <a:solidFill>
              <a:schemeClr val="accent2">
                <a:lumOff val="15488"/>
              </a:schemeClr>
            </a:solidFill>
            <a:custDash>
              <a:ds d="200000" sp="200000"/>
            </a:custDash>
            <a:miter lim="400000"/>
          </a:ln>
        </p:spPr>
        <p:txBody>
          <a:bodyPr lIns="45719" rIns="45719"/>
          <a:lstStyle/>
          <a:p>
            <a:pPr>
              <a:defRPr>
                <a:latin typeface="+mj-lt"/>
                <a:ea typeface="+mj-ea"/>
                <a:cs typeface="+mj-cs"/>
                <a:sym typeface="Helvetica"/>
              </a:defRPr>
            </a:pPr>
            <a:endParaRPr/>
          </a:p>
        </p:txBody>
      </p:sp>
      <p:sp>
        <p:nvSpPr>
          <p:cNvPr id="839" name="Line"/>
          <p:cNvSpPr/>
          <p:nvPr/>
        </p:nvSpPr>
        <p:spPr>
          <a:xfrm flipH="1" flipV="1">
            <a:off x="3884937" y="10360261"/>
            <a:ext cx="16680859" cy="1"/>
          </a:xfrm>
          <a:prstGeom prst="line">
            <a:avLst/>
          </a:prstGeom>
          <a:ln w="19050">
            <a:solidFill>
              <a:schemeClr val="accent2">
                <a:lumOff val="15488"/>
              </a:schemeClr>
            </a:solidFill>
            <a:custDash>
              <a:ds d="200000" sp="200000"/>
            </a:custDash>
            <a:miter lim="400000"/>
          </a:ln>
        </p:spPr>
        <p:txBody>
          <a:bodyPr lIns="45719" rIns="45719"/>
          <a:lstStyle/>
          <a:p>
            <a:pPr>
              <a:defRPr>
                <a:latin typeface="+mj-lt"/>
                <a:ea typeface="+mj-ea"/>
                <a:cs typeface="+mj-cs"/>
                <a:sym typeface="Helvetica"/>
              </a:defRPr>
            </a:pPr>
            <a:endParaRPr/>
          </a:p>
        </p:txBody>
      </p:sp>
      <p:sp>
        <p:nvSpPr>
          <p:cNvPr id="840" name="Image"/>
          <p:cNvSpPr>
            <a:spLocks noGrp="1"/>
          </p:cNvSpPr>
          <p:nvPr>
            <p:ph type="pic" sz="quarter" idx="26"/>
          </p:nvPr>
        </p:nvSpPr>
        <p:spPr>
          <a:xfrm>
            <a:off x="13039906" y="8041109"/>
            <a:ext cx="1609344" cy="1664209"/>
          </a:xfrm>
          <a:prstGeom prst="rect">
            <a:avLst/>
          </a:prstGeom>
        </p:spPr>
        <p:txBody>
          <a:bodyPr lIns="91439" rIns="91439">
            <a:noAutofit/>
          </a:bodyPr>
          <a:lstStyle/>
          <a:p>
            <a:endParaRPr/>
          </a:p>
        </p:txBody>
      </p:sp>
      <p:sp>
        <p:nvSpPr>
          <p:cNvPr id="841" name="Rectangle"/>
          <p:cNvSpPr/>
          <p:nvPr/>
        </p:nvSpPr>
        <p:spPr>
          <a:xfrm>
            <a:off x="14647242" y="9035391"/>
            <a:ext cx="238063" cy="669927"/>
          </a:xfrm>
          <a:prstGeom prst="rect">
            <a:avLst/>
          </a:prstGeom>
          <a:solidFill>
            <a:schemeClr val="accent2"/>
          </a:solidFill>
          <a:ln w="12700">
            <a:miter lim="400000"/>
          </a:ln>
        </p:spPr>
        <p:txBody>
          <a:bodyPr lIns="45719" rIns="45719" anchor="ctr"/>
          <a:lstStyle/>
          <a:p>
            <a:pPr defTabSz="427907">
              <a:defRPr sz="7200" b="1">
                <a:solidFill>
                  <a:srgbClr val="F9F9F9"/>
                </a:solidFill>
                <a:effectLst>
                  <a:outerShdw blurRad="38100" dist="20320" dir="1800000" rotWithShape="0">
                    <a:srgbClr val="000000">
                      <a:alpha val="40000"/>
                    </a:srgbClr>
                  </a:outerShdw>
                </a:effectLst>
                <a:latin typeface="Source Sans Pro Light"/>
                <a:ea typeface="Source Sans Pro Light"/>
                <a:cs typeface="Source Sans Pro Light"/>
                <a:sym typeface="Source Sans Pro Light"/>
              </a:defRPr>
            </a:pPr>
            <a:endParaRPr/>
          </a:p>
        </p:txBody>
      </p:sp>
      <p:sp>
        <p:nvSpPr>
          <p:cNvPr id="842"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849" name="Rectangle"/>
          <p:cNvSpPr/>
          <p:nvPr/>
        </p:nvSpPr>
        <p:spPr>
          <a:xfrm>
            <a:off x="2425642" y="9286646"/>
            <a:ext cx="8658333" cy="2874875"/>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50" name="Shape"/>
          <p:cNvSpPr/>
          <p:nvPr/>
        </p:nvSpPr>
        <p:spPr>
          <a:xfrm>
            <a:off x="9435078" y="9841327"/>
            <a:ext cx="646223" cy="610542"/>
          </a:xfrm>
          <a:custGeom>
            <a:avLst/>
            <a:gdLst/>
            <a:ahLst/>
            <a:cxnLst>
              <a:cxn ang="0">
                <a:pos x="wd2" y="hd2"/>
              </a:cxn>
              <a:cxn ang="5400000">
                <a:pos x="wd2" y="hd2"/>
              </a:cxn>
              <a:cxn ang="10800000">
                <a:pos x="wd2" y="hd2"/>
              </a:cxn>
              <a:cxn ang="16200000">
                <a:pos x="wd2" y="hd2"/>
              </a:cxn>
            </a:cxnLst>
            <a:rect l="0" t="0" r="r" b="b"/>
            <a:pathLst>
              <a:path w="21431" h="16923" extrusionOk="0">
                <a:moveTo>
                  <a:pt x="20819" y="3166"/>
                </a:moveTo>
                <a:cubicBezTo>
                  <a:pt x="7236" y="7712"/>
                  <a:pt x="12737" y="-4524"/>
                  <a:pt x="2202" y="1917"/>
                </a:cubicBezTo>
                <a:lnTo>
                  <a:pt x="0" y="2579"/>
                </a:lnTo>
                <a:lnTo>
                  <a:pt x="4363" y="16923"/>
                </a:lnTo>
                <a:lnTo>
                  <a:pt x="6767" y="16923"/>
                </a:lnTo>
                <a:lnTo>
                  <a:pt x="4629" y="9897"/>
                </a:lnTo>
                <a:cubicBezTo>
                  <a:pt x="14029" y="3309"/>
                  <a:pt x="10224" y="17076"/>
                  <a:pt x="21342" y="3569"/>
                </a:cubicBezTo>
                <a:cubicBezTo>
                  <a:pt x="21600" y="3255"/>
                  <a:pt x="21254" y="3020"/>
                  <a:pt x="20819" y="3166"/>
                </a:cubicBezTo>
                <a:close/>
              </a:path>
            </a:pathLst>
          </a:custGeom>
          <a:solidFill>
            <a:srgbClr val="FFFFFF"/>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51" name="Image"/>
          <p:cNvSpPr>
            <a:spLocks noGrp="1"/>
          </p:cNvSpPr>
          <p:nvPr>
            <p:ph type="pic" sz="quarter" idx="21"/>
          </p:nvPr>
        </p:nvSpPr>
        <p:spPr>
          <a:xfrm>
            <a:off x="3370217" y="8453724"/>
            <a:ext cx="3383281" cy="3383281"/>
          </a:xfrm>
          <a:prstGeom prst="rect">
            <a:avLst/>
          </a:prstGeom>
        </p:spPr>
        <p:txBody>
          <a:bodyPr lIns="91439" rIns="91439">
            <a:noAutofit/>
          </a:bodyPr>
          <a:lstStyle/>
          <a:p>
            <a:endParaRPr/>
          </a:p>
        </p:txBody>
      </p:sp>
      <p:sp>
        <p:nvSpPr>
          <p:cNvPr id="852" name="Rectangle"/>
          <p:cNvSpPr/>
          <p:nvPr/>
        </p:nvSpPr>
        <p:spPr>
          <a:xfrm>
            <a:off x="2425642" y="5146869"/>
            <a:ext cx="8658333" cy="2874875"/>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53" name="Shape"/>
          <p:cNvSpPr/>
          <p:nvPr/>
        </p:nvSpPr>
        <p:spPr>
          <a:xfrm>
            <a:off x="9435073" y="5703591"/>
            <a:ext cx="646225" cy="618946"/>
          </a:xfrm>
          <a:custGeom>
            <a:avLst/>
            <a:gdLst/>
            <a:ahLst/>
            <a:cxnLst>
              <a:cxn ang="0">
                <a:pos x="wd2" y="hd2"/>
              </a:cxn>
              <a:cxn ang="5400000">
                <a:pos x="wd2" y="hd2"/>
              </a:cxn>
              <a:cxn ang="10800000">
                <a:pos x="wd2" y="hd2"/>
              </a:cxn>
              <a:cxn ang="16200000">
                <a:pos x="wd2" y="hd2"/>
              </a:cxn>
            </a:cxnLst>
            <a:rect l="0" t="0" r="r" b="b"/>
            <a:pathLst>
              <a:path w="21401"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rgbClr val="FFFFFF"/>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54" name="Image"/>
          <p:cNvSpPr>
            <a:spLocks noGrp="1"/>
          </p:cNvSpPr>
          <p:nvPr>
            <p:ph type="pic" sz="quarter" idx="22"/>
          </p:nvPr>
        </p:nvSpPr>
        <p:spPr>
          <a:xfrm>
            <a:off x="3370929" y="4315178"/>
            <a:ext cx="3383281" cy="3383281"/>
          </a:xfrm>
          <a:prstGeom prst="rect">
            <a:avLst/>
          </a:prstGeom>
        </p:spPr>
        <p:txBody>
          <a:bodyPr lIns="91439" rIns="91439">
            <a:noAutofit/>
          </a:bodyPr>
          <a:lstStyle/>
          <a:p>
            <a:endParaRPr/>
          </a:p>
        </p:txBody>
      </p:sp>
      <p:sp>
        <p:nvSpPr>
          <p:cNvPr id="855" name="Body Level One…"/>
          <p:cNvSpPr txBox="1">
            <a:spLocks noGrp="1"/>
          </p:cNvSpPr>
          <p:nvPr>
            <p:ph type="body" sz="quarter" idx="1"/>
          </p:nvPr>
        </p:nvSpPr>
        <p:spPr>
          <a:xfrm>
            <a:off x="12175270" y="5334000"/>
            <a:ext cx="5943602" cy="457200"/>
          </a:xfrm>
          <a:prstGeom prst="rect">
            <a:avLst/>
          </a:prstGeom>
        </p:spPr>
        <p:txBody>
          <a:bodyPr lIns="0" tIns="0" rIns="0" bIns="0" anchor="ctr"/>
          <a:lstStyle>
            <a:lvl1pPr>
              <a:defRPr sz="2100" b="1">
                <a:solidFill>
                  <a:srgbClr val="595959"/>
                </a:solidFill>
                <a:latin typeface="Source Sans Pro Light"/>
                <a:ea typeface="Source Sans Pro Light"/>
                <a:cs typeface="Source Sans Pro Light"/>
                <a:sym typeface="Source Sans Pro Light"/>
              </a:defRPr>
            </a:lvl1pPr>
            <a:lvl2pPr>
              <a:defRPr sz="2100" b="1">
                <a:solidFill>
                  <a:srgbClr val="595959"/>
                </a:solidFill>
                <a:latin typeface="Source Sans Pro Light"/>
                <a:ea typeface="Source Sans Pro Light"/>
                <a:cs typeface="Source Sans Pro Light"/>
                <a:sym typeface="Source Sans Pro Light"/>
              </a:defRPr>
            </a:lvl2pPr>
            <a:lvl3pPr>
              <a:defRPr sz="2100" b="1">
                <a:solidFill>
                  <a:srgbClr val="595959"/>
                </a:solidFill>
                <a:latin typeface="Source Sans Pro Light"/>
                <a:ea typeface="Source Sans Pro Light"/>
                <a:cs typeface="Source Sans Pro Light"/>
                <a:sym typeface="Source Sans Pro Light"/>
              </a:defRPr>
            </a:lvl3pPr>
            <a:lvl4pPr>
              <a:defRPr sz="2100" b="1">
                <a:solidFill>
                  <a:srgbClr val="595959"/>
                </a:solidFill>
                <a:latin typeface="Source Sans Pro Light"/>
                <a:ea typeface="Source Sans Pro Light"/>
                <a:cs typeface="Source Sans Pro Light"/>
                <a:sym typeface="Source Sans Pro Light"/>
              </a:defRPr>
            </a:lvl4pPr>
            <a:lvl5pPr>
              <a:defRPr sz="2100" b="1">
                <a:solidFill>
                  <a:srgbClr val="595959"/>
                </a:solidFill>
                <a:latin typeface="Source Sans Pro Light"/>
                <a:ea typeface="Source Sans Pro Light"/>
                <a:cs typeface="Source Sans Pro Light"/>
                <a:sym typeface="Source Sans Pro Light"/>
              </a:defRPr>
            </a:lvl5pPr>
          </a:lstStyle>
          <a:p>
            <a:r>
              <a:t>Body Level One</a:t>
            </a:r>
          </a:p>
          <a:p>
            <a:pPr lvl="1"/>
            <a:r>
              <a:t>Body Level Two</a:t>
            </a:r>
          </a:p>
          <a:p>
            <a:pPr lvl="2"/>
            <a:r>
              <a:t>Body Level Three</a:t>
            </a:r>
          </a:p>
          <a:p>
            <a:pPr lvl="3"/>
            <a:r>
              <a:t>Body Level Four</a:t>
            </a:r>
          </a:p>
          <a:p>
            <a:pPr lvl="4"/>
            <a:r>
              <a:t>Body Level Five</a:t>
            </a:r>
          </a:p>
        </p:txBody>
      </p:sp>
      <p:sp>
        <p:nvSpPr>
          <p:cNvPr id="856" name="Rectangle"/>
          <p:cNvSpPr>
            <a:spLocks noGrp="1"/>
          </p:cNvSpPr>
          <p:nvPr>
            <p:ph type="body" sz="quarter" idx="23"/>
          </p:nvPr>
        </p:nvSpPr>
        <p:spPr>
          <a:xfrm>
            <a:off x="12175270" y="6096000"/>
            <a:ext cx="10529158" cy="2073676"/>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857" name="Rectangle"/>
          <p:cNvSpPr>
            <a:spLocks noGrp="1"/>
          </p:cNvSpPr>
          <p:nvPr>
            <p:ph type="body" sz="quarter" idx="24"/>
          </p:nvPr>
        </p:nvSpPr>
        <p:spPr>
          <a:xfrm>
            <a:off x="12188825" y="10270722"/>
            <a:ext cx="10529157" cy="2073677"/>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85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865"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86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8_Title Slide">
    <p:spTree>
      <p:nvGrpSpPr>
        <p:cNvPr id="1" name=""/>
        <p:cNvGrpSpPr/>
        <p:nvPr/>
      </p:nvGrpSpPr>
      <p:grpSpPr>
        <a:xfrm>
          <a:off x="0" y="0"/>
          <a:ext cx="0" cy="0"/>
          <a:chOff x="0" y="0"/>
          <a:chExt cx="0" cy="0"/>
        </a:xfrm>
      </p:grpSpPr>
      <p:sp>
        <p:nvSpPr>
          <p:cNvPr id="873"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87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38_Custom Layout">
    <p:spTree>
      <p:nvGrpSpPr>
        <p:cNvPr id="1" name=""/>
        <p:cNvGrpSpPr/>
        <p:nvPr/>
      </p:nvGrpSpPr>
      <p:grpSpPr>
        <a:xfrm>
          <a:off x="0" y="0"/>
          <a:ext cx="0" cy="0"/>
          <a:chOff x="0" y="0"/>
          <a:chExt cx="0" cy="0"/>
        </a:xfrm>
      </p:grpSpPr>
      <p:sp>
        <p:nvSpPr>
          <p:cNvPr id="881"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882"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39_Custom Layout">
    <p:spTree>
      <p:nvGrpSpPr>
        <p:cNvPr id="1" name=""/>
        <p:cNvGrpSpPr/>
        <p:nvPr/>
      </p:nvGrpSpPr>
      <p:grpSpPr>
        <a:xfrm>
          <a:off x="0" y="0"/>
          <a:ext cx="0" cy="0"/>
          <a:chOff x="0" y="0"/>
          <a:chExt cx="0" cy="0"/>
        </a:xfrm>
      </p:grpSpPr>
      <p:sp>
        <p:nvSpPr>
          <p:cNvPr id="889"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890"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32_Title Slide">
    <p:spTree>
      <p:nvGrpSpPr>
        <p:cNvPr id="1" name=""/>
        <p:cNvGrpSpPr/>
        <p:nvPr/>
      </p:nvGrpSpPr>
      <p:grpSpPr>
        <a:xfrm>
          <a:off x="0" y="0"/>
          <a:ext cx="0" cy="0"/>
          <a:chOff x="0" y="0"/>
          <a:chExt cx="0" cy="0"/>
        </a:xfrm>
      </p:grpSpPr>
      <p:sp>
        <p:nvSpPr>
          <p:cNvPr id="897" name="Body Level One…"/>
          <p:cNvSpPr txBox="1">
            <a:spLocks noGrp="1"/>
          </p:cNvSpPr>
          <p:nvPr>
            <p:ph type="body" sz="quarter" idx="1"/>
          </p:nvPr>
        </p:nvSpPr>
        <p:spPr>
          <a:xfrm>
            <a:off x="3065284" y="5688005"/>
            <a:ext cx="4237072" cy="595088"/>
          </a:xfrm>
          <a:prstGeom prst="rect">
            <a:avLst/>
          </a:prstGeom>
        </p:spPr>
        <p:txBody>
          <a:bodyPr lIns="0" tIns="0" rIns="0" bIns="0"/>
          <a:lstStyle>
            <a:lvl1pPr>
              <a:defRPr>
                <a:solidFill>
                  <a:srgbClr val="DDDDDD"/>
                </a:solidFill>
              </a:defRPr>
            </a:lvl1pPr>
            <a:lvl2pPr>
              <a:defRPr>
                <a:solidFill>
                  <a:srgbClr val="DDDDDD"/>
                </a:solidFill>
              </a:defRPr>
            </a:lvl2pPr>
            <a:lvl3pPr>
              <a:defRPr>
                <a:solidFill>
                  <a:srgbClr val="DDDDDD"/>
                </a:solidFill>
              </a:defRPr>
            </a:lvl3pPr>
            <a:lvl4pPr>
              <a:defRPr>
                <a:solidFill>
                  <a:srgbClr val="DDDDDD"/>
                </a:solidFill>
              </a:defRPr>
            </a:lvl4pPr>
            <a:lvl5pPr>
              <a:defRPr>
                <a:solidFill>
                  <a:srgbClr val="DDDDDD"/>
                </a:solidFill>
              </a:defRPr>
            </a:lvl5pPr>
          </a:lstStyle>
          <a:p>
            <a:r>
              <a:t>Body Level One</a:t>
            </a:r>
          </a:p>
          <a:p>
            <a:pPr lvl="1"/>
            <a:r>
              <a:t>Body Level Two</a:t>
            </a:r>
          </a:p>
          <a:p>
            <a:pPr lvl="2"/>
            <a:r>
              <a:t>Body Level Three</a:t>
            </a:r>
          </a:p>
          <a:p>
            <a:pPr lvl="3"/>
            <a:r>
              <a:t>Body Level Four</a:t>
            </a:r>
          </a:p>
          <a:p>
            <a:pPr lvl="4"/>
            <a:r>
              <a:t>Body Level Five</a:t>
            </a:r>
          </a:p>
        </p:txBody>
      </p:sp>
      <p:sp>
        <p:nvSpPr>
          <p:cNvPr id="898" name="Rectangle"/>
          <p:cNvSpPr>
            <a:spLocks noGrp="1"/>
          </p:cNvSpPr>
          <p:nvPr>
            <p:ph type="body" sz="quarter" idx="21"/>
          </p:nvPr>
        </p:nvSpPr>
        <p:spPr>
          <a:xfrm>
            <a:off x="3065286" y="6618530"/>
            <a:ext cx="5564930" cy="3379950"/>
          </a:xfrm>
          <a:prstGeom prst="rect">
            <a:avLst/>
          </a:prstGeom>
        </p:spPr>
        <p:txBody>
          <a:bodyPr lIns="0" tIns="0" rIns="0" bIns="0"/>
          <a:lstStyle/>
          <a:p>
            <a:pPr>
              <a:lnSpc>
                <a:spcPts val="2600"/>
              </a:lnSpc>
              <a:defRPr sz="1900">
                <a:solidFill>
                  <a:srgbClr val="F2F2F2"/>
                </a:solidFill>
              </a:defRPr>
            </a:pPr>
            <a:endParaRPr/>
          </a:p>
        </p:txBody>
      </p:sp>
      <p:sp>
        <p:nvSpPr>
          <p:cNvPr id="899" name="Rectangle"/>
          <p:cNvSpPr>
            <a:spLocks noGrp="1"/>
          </p:cNvSpPr>
          <p:nvPr>
            <p:ph type="body" sz="quarter" idx="22"/>
          </p:nvPr>
        </p:nvSpPr>
        <p:spPr>
          <a:xfrm>
            <a:off x="9867082" y="5748161"/>
            <a:ext cx="2495811" cy="404588"/>
          </a:xfrm>
          <a:prstGeom prst="rect">
            <a:avLst/>
          </a:prstGeom>
        </p:spPr>
        <p:txBody>
          <a:bodyPr lIns="0" tIns="0" rIns="0" bIns="0"/>
          <a:lstStyle/>
          <a:p>
            <a:pPr>
              <a:defRPr>
                <a:solidFill>
                  <a:srgbClr val="DDDDDD"/>
                </a:solidFill>
              </a:defRPr>
            </a:pPr>
            <a:endParaRPr/>
          </a:p>
        </p:txBody>
      </p:sp>
      <p:grpSp>
        <p:nvGrpSpPr>
          <p:cNvPr id="902" name="Group"/>
          <p:cNvGrpSpPr/>
          <p:nvPr/>
        </p:nvGrpSpPr>
        <p:grpSpPr>
          <a:xfrm>
            <a:off x="3142176" y="11587816"/>
            <a:ext cx="476385" cy="480885"/>
            <a:chOff x="0" y="0"/>
            <a:chExt cx="476384" cy="480884"/>
          </a:xfrm>
        </p:grpSpPr>
        <p:sp>
          <p:nvSpPr>
            <p:cNvPr id="900" name="Circle"/>
            <p:cNvSpPr/>
            <p:nvPr/>
          </p:nvSpPr>
          <p:spPr>
            <a:xfrm>
              <a:off x="-1" y="-1"/>
              <a:ext cx="476386" cy="480886"/>
            </a:xfrm>
            <a:prstGeom prst="ellipse">
              <a:avLst/>
            </a:prstGeom>
            <a:solidFill>
              <a:srgbClr val="DDDDDD"/>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sp>
          <p:nvSpPr>
            <p:cNvPr id="901" name="Shape"/>
            <p:cNvSpPr/>
            <p:nvPr/>
          </p:nvSpPr>
          <p:spPr>
            <a:xfrm>
              <a:off x="175606" y="130437"/>
              <a:ext cx="117033" cy="210753"/>
            </a:xfrm>
            <a:custGeom>
              <a:avLst/>
              <a:gdLst/>
              <a:ahLst/>
              <a:cxnLst>
                <a:cxn ang="0">
                  <a:pos x="wd2" y="hd2"/>
                </a:cxn>
                <a:cxn ang="5400000">
                  <a:pos x="wd2" y="hd2"/>
                </a:cxn>
                <a:cxn ang="10800000">
                  <a:pos x="wd2" y="hd2"/>
                </a:cxn>
                <a:cxn ang="16200000">
                  <a:pos x="wd2" y="hd2"/>
                </a:cxn>
              </a:cxnLst>
              <a:rect l="0" t="0" r="r" b="b"/>
              <a:pathLst>
                <a:path w="21600" h="21600" extrusionOk="0">
                  <a:moveTo>
                    <a:pt x="21600" y="3757"/>
                  </a:moveTo>
                  <a:lnTo>
                    <a:pt x="15430" y="3757"/>
                  </a:lnTo>
                  <a:cubicBezTo>
                    <a:pt x="14702" y="3757"/>
                    <a:pt x="13885" y="4288"/>
                    <a:pt x="13885" y="5002"/>
                  </a:cubicBezTo>
                  <a:lnTo>
                    <a:pt x="13885" y="7478"/>
                  </a:lnTo>
                  <a:lnTo>
                    <a:pt x="21600" y="7478"/>
                  </a:lnTo>
                  <a:lnTo>
                    <a:pt x="21600" y="11004"/>
                  </a:lnTo>
                  <a:lnTo>
                    <a:pt x="13885" y="11004"/>
                  </a:lnTo>
                  <a:lnTo>
                    <a:pt x="13885" y="21600"/>
                  </a:lnTo>
                  <a:lnTo>
                    <a:pt x="6602" y="21600"/>
                  </a:lnTo>
                  <a:lnTo>
                    <a:pt x="6602" y="11004"/>
                  </a:lnTo>
                  <a:lnTo>
                    <a:pt x="0" y="11004"/>
                  </a:lnTo>
                  <a:lnTo>
                    <a:pt x="0" y="7478"/>
                  </a:lnTo>
                  <a:lnTo>
                    <a:pt x="6602" y="7478"/>
                  </a:lnTo>
                  <a:lnTo>
                    <a:pt x="6602" y="5401"/>
                  </a:lnTo>
                  <a:cubicBezTo>
                    <a:pt x="6602" y="2424"/>
                    <a:pt x="10324" y="0"/>
                    <a:pt x="15430" y="0"/>
                  </a:cubicBezTo>
                  <a:lnTo>
                    <a:pt x="21600" y="0"/>
                  </a:lnTo>
                  <a:cubicBezTo>
                    <a:pt x="21600" y="0"/>
                    <a:pt x="21600" y="3757"/>
                    <a:pt x="21600" y="3757"/>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grpSp>
      <p:grpSp>
        <p:nvGrpSpPr>
          <p:cNvPr id="905" name="Group"/>
          <p:cNvGrpSpPr/>
          <p:nvPr/>
        </p:nvGrpSpPr>
        <p:grpSpPr>
          <a:xfrm>
            <a:off x="3142176" y="12276142"/>
            <a:ext cx="476385" cy="480885"/>
            <a:chOff x="0" y="0"/>
            <a:chExt cx="476384" cy="480884"/>
          </a:xfrm>
        </p:grpSpPr>
        <p:sp>
          <p:nvSpPr>
            <p:cNvPr id="903" name="Circle"/>
            <p:cNvSpPr/>
            <p:nvPr/>
          </p:nvSpPr>
          <p:spPr>
            <a:xfrm>
              <a:off x="-1" y="-1"/>
              <a:ext cx="476386" cy="480886"/>
            </a:xfrm>
            <a:prstGeom prst="ellipse">
              <a:avLst/>
            </a:prstGeom>
            <a:solidFill>
              <a:srgbClr val="DDDDDD"/>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sp>
          <p:nvSpPr>
            <p:cNvPr id="904" name="Shape"/>
            <p:cNvSpPr/>
            <p:nvPr/>
          </p:nvSpPr>
          <p:spPr>
            <a:xfrm>
              <a:off x="139453" y="143343"/>
              <a:ext cx="217901" cy="177120"/>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4" y="2992"/>
                    <a:pt x="19950" y="3284"/>
                    <a:pt x="19054" y="3416"/>
                  </a:cubicBezTo>
                  <a:cubicBezTo>
                    <a:pt x="19970" y="2741"/>
                    <a:pt x="20673" y="1673"/>
                    <a:pt x="21003" y="400"/>
                  </a:cubicBezTo>
                  <a:cubicBezTo>
                    <a:pt x="20147" y="1023"/>
                    <a:pt x="19198" y="1478"/>
                    <a:pt x="18189" y="1722"/>
                  </a:cubicBezTo>
                  <a:cubicBezTo>
                    <a:pt x="17381" y="661"/>
                    <a:pt x="16229" y="0"/>
                    <a:pt x="14955" y="0"/>
                  </a:cubicBezTo>
                  <a:cubicBezTo>
                    <a:pt x="12507" y="0"/>
                    <a:pt x="10524" y="2442"/>
                    <a:pt x="10524" y="5451"/>
                  </a:cubicBezTo>
                  <a:cubicBezTo>
                    <a:pt x="10524" y="5879"/>
                    <a:pt x="10562" y="6297"/>
                    <a:pt x="10638" y="6697"/>
                  </a:cubicBezTo>
                  <a:cubicBezTo>
                    <a:pt x="6956" y="6467"/>
                    <a:pt x="3689" y="4296"/>
                    <a:pt x="1504" y="998"/>
                  </a:cubicBezTo>
                  <a:cubicBezTo>
                    <a:pt x="1122" y="1802"/>
                    <a:pt x="903" y="2741"/>
                    <a:pt x="903" y="3740"/>
                  </a:cubicBezTo>
                  <a:cubicBezTo>
                    <a:pt x="903" y="5632"/>
                    <a:pt x="1686" y="7299"/>
                    <a:pt x="2875" y="8280"/>
                  </a:cubicBezTo>
                  <a:cubicBezTo>
                    <a:pt x="2150" y="8248"/>
                    <a:pt x="1466" y="8005"/>
                    <a:pt x="868" y="7598"/>
                  </a:cubicBezTo>
                  <a:cubicBezTo>
                    <a:pt x="868" y="7619"/>
                    <a:pt x="868" y="7643"/>
                    <a:pt x="868" y="7664"/>
                  </a:cubicBezTo>
                  <a:cubicBezTo>
                    <a:pt x="868" y="10308"/>
                    <a:pt x="2396" y="12510"/>
                    <a:pt x="4423" y="13011"/>
                  </a:cubicBezTo>
                  <a:cubicBezTo>
                    <a:pt x="4051" y="13136"/>
                    <a:pt x="3660" y="13202"/>
                    <a:pt x="3255" y="13202"/>
                  </a:cubicBezTo>
                  <a:cubicBezTo>
                    <a:pt x="2970" y="13202"/>
                    <a:pt x="2693" y="13167"/>
                    <a:pt x="2421" y="13105"/>
                  </a:cubicBezTo>
                  <a:cubicBezTo>
                    <a:pt x="2985" y="15272"/>
                    <a:pt x="4622" y="16848"/>
                    <a:pt x="6560" y="16893"/>
                  </a:cubicBezTo>
                  <a:cubicBezTo>
                    <a:pt x="5043" y="18354"/>
                    <a:pt x="3134" y="19227"/>
                    <a:pt x="1057" y="19227"/>
                  </a:cubicBezTo>
                  <a:cubicBezTo>
                    <a:pt x="700" y="19227"/>
                    <a:pt x="348" y="19200"/>
                    <a:pt x="0" y="19151"/>
                  </a:cubicBezTo>
                  <a:cubicBezTo>
                    <a:pt x="1961" y="20699"/>
                    <a:pt x="4290" y="21600"/>
                    <a:pt x="6793" y="21600"/>
                  </a:cubicBezTo>
                  <a:cubicBezTo>
                    <a:pt x="14944" y="21600"/>
                    <a:pt x="19402" y="13293"/>
                    <a:pt x="19402" y="6084"/>
                  </a:cubicBezTo>
                  <a:cubicBezTo>
                    <a:pt x="19402" y="5848"/>
                    <a:pt x="19398" y="5615"/>
                    <a:pt x="19389" y="5378"/>
                  </a:cubicBezTo>
                  <a:cubicBezTo>
                    <a:pt x="20254" y="4609"/>
                    <a:pt x="21005" y="3649"/>
                    <a:pt x="21600" y="2557"/>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grpSp>
      <p:sp>
        <p:nvSpPr>
          <p:cNvPr id="906" name="Image"/>
          <p:cNvSpPr>
            <a:spLocks noGrp="1"/>
          </p:cNvSpPr>
          <p:nvPr>
            <p:ph type="pic" sz="quarter" idx="23"/>
          </p:nvPr>
        </p:nvSpPr>
        <p:spPr>
          <a:xfrm>
            <a:off x="15223842" y="5617445"/>
            <a:ext cx="6106602" cy="6112852"/>
          </a:xfrm>
          <a:prstGeom prst="rect">
            <a:avLst/>
          </a:prstGeom>
          <a:ln w="38100">
            <a:solidFill>
              <a:srgbClr val="DDDDDD"/>
            </a:solidFill>
            <a:round/>
          </a:ln>
        </p:spPr>
        <p:txBody>
          <a:bodyPr lIns="91439" rIns="91439">
            <a:noAutofit/>
          </a:bodyPr>
          <a:lstStyle/>
          <a:p>
            <a:endParaRPr/>
          </a:p>
        </p:txBody>
      </p:sp>
      <p:sp>
        <p:nvSpPr>
          <p:cNvPr id="907" name="Rectangle"/>
          <p:cNvSpPr>
            <a:spLocks noGrp="1"/>
          </p:cNvSpPr>
          <p:nvPr>
            <p:ph type="body" sz="quarter" idx="24"/>
          </p:nvPr>
        </p:nvSpPr>
        <p:spPr>
          <a:xfrm>
            <a:off x="9815006" y="6626308"/>
            <a:ext cx="2599964" cy="423096"/>
          </a:xfrm>
          <a:prstGeom prst="rect">
            <a:avLst/>
          </a:prstGeom>
        </p:spPr>
        <p:txBody>
          <a:bodyPr lIns="0" tIns="0" rIns="0" bIns="0"/>
          <a:lstStyle/>
          <a:p>
            <a:pPr>
              <a:lnSpc>
                <a:spcPct val="100000"/>
              </a:lnSpc>
              <a:spcBef>
                <a:spcPts val="300"/>
              </a:spcBef>
              <a:defRPr sz="1900">
                <a:solidFill>
                  <a:srgbClr val="F2F2F2"/>
                </a:solidFill>
              </a:defRPr>
            </a:pPr>
            <a:endParaRPr/>
          </a:p>
        </p:txBody>
      </p:sp>
      <p:sp>
        <p:nvSpPr>
          <p:cNvPr id="908" name="Rectangle"/>
          <p:cNvSpPr>
            <a:spLocks noGrp="1"/>
          </p:cNvSpPr>
          <p:nvPr>
            <p:ph type="body" sz="quarter" idx="25"/>
          </p:nvPr>
        </p:nvSpPr>
        <p:spPr>
          <a:xfrm>
            <a:off x="12659269" y="7387563"/>
            <a:ext cx="850513" cy="331076"/>
          </a:xfrm>
          <a:prstGeom prst="rect">
            <a:avLst/>
          </a:prstGeom>
        </p:spPr>
        <p:txBody>
          <a:bodyPr lIns="0" tIns="0" rIns="0" bIns="0"/>
          <a:lstStyle/>
          <a:p>
            <a:pPr algn="ctr">
              <a:lnSpc>
                <a:spcPts val="2600"/>
              </a:lnSpc>
              <a:defRPr sz="1900">
                <a:solidFill>
                  <a:srgbClr val="F2F2F2"/>
                </a:solidFill>
              </a:defRPr>
            </a:pPr>
            <a:endParaRPr/>
          </a:p>
        </p:txBody>
      </p:sp>
      <p:sp>
        <p:nvSpPr>
          <p:cNvPr id="909" name="Rectangle"/>
          <p:cNvSpPr>
            <a:spLocks noGrp="1"/>
          </p:cNvSpPr>
          <p:nvPr>
            <p:ph type="body" sz="quarter" idx="26"/>
          </p:nvPr>
        </p:nvSpPr>
        <p:spPr>
          <a:xfrm>
            <a:off x="3934671" y="11621079"/>
            <a:ext cx="2373116" cy="394112"/>
          </a:xfrm>
          <a:prstGeom prst="rect">
            <a:avLst/>
          </a:prstGeom>
        </p:spPr>
        <p:txBody>
          <a:bodyPr lIns="0" tIns="0" rIns="0" bIns="0"/>
          <a:lstStyle/>
          <a:p>
            <a:pPr>
              <a:lnSpc>
                <a:spcPts val="2600"/>
              </a:lnSpc>
              <a:defRPr sz="1900">
                <a:solidFill>
                  <a:srgbClr val="F2F2F2"/>
                </a:solidFill>
              </a:defRPr>
            </a:pPr>
            <a:endParaRPr/>
          </a:p>
        </p:txBody>
      </p:sp>
      <p:sp>
        <p:nvSpPr>
          <p:cNvPr id="910" name="Rectangle"/>
          <p:cNvSpPr>
            <a:spLocks noGrp="1"/>
          </p:cNvSpPr>
          <p:nvPr>
            <p:ph type="body" sz="quarter" idx="27"/>
          </p:nvPr>
        </p:nvSpPr>
        <p:spPr>
          <a:xfrm>
            <a:off x="3934671" y="12327349"/>
            <a:ext cx="2830197" cy="394112"/>
          </a:xfrm>
          <a:prstGeom prst="rect">
            <a:avLst/>
          </a:prstGeom>
        </p:spPr>
        <p:txBody>
          <a:bodyPr lIns="0" tIns="0" rIns="0" bIns="0"/>
          <a:lstStyle/>
          <a:p>
            <a:pPr>
              <a:lnSpc>
                <a:spcPts val="2600"/>
              </a:lnSpc>
              <a:defRPr sz="1900">
                <a:solidFill>
                  <a:srgbClr val="F2F2F2"/>
                </a:solidFill>
              </a:defRPr>
            </a:pPr>
            <a:endParaRPr/>
          </a:p>
        </p:txBody>
      </p:sp>
      <p:sp>
        <p:nvSpPr>
          <p:cNvPr id="911" name="Rectangle"/>
          <p:cNvSpPr/>
          <p:nvPr/>
        </p:nvSpPr>
        <p:spPr>
          <a:xfrm>
            <a:off x="9803545" y="7079084"/>
            <a:ext cx="4365965" cy="130400"/>
          </a:xfrm>
          <a:prstGeom prst="rect">
            <a:avLst/>
          </a:prstGeom>
          <a:solidFill>
            <a:srgbClr val="404040"/>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12" name="Rectangle"/>
          <p:cNvSpPr/>
          <p:nvPr/>
        </p:nvSpPr>
        <p:spPr>
          <a:xfrm>
            <a:off x="9803545" y="7077140"/>
            <a:ext cx="3257080" cy="130400"/>
          </a:xfrm>
          <a:prstGeom prst="rect">
            <a:avLst/>
          </a:prstGeom>
          <a:solidFill>
            <a:srgbClr val="DDDDDD"/>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13" name="Rectangle"/>
          <p:cNvSpPr>
            <a:spLocks noGrp="1"/>
          </p:cNvSpPr>
          <p:nvPr>
            <p:ph type="body" sz="quarter" idx="28"/>
          </p:nvPr>
        </p:nvSpPr>
        <p:spPr>
          <a:xfrm>
            <a:off x="9815006" y="7960566"/>
            <a:ext cx="2599964" cy="423096"/>
          </a:xfrm>
          <a:prstGeom prst="rect">
            <a:avLst/>
          </a:prstGeom>
        </p:spPr>
        <p:txBody>
          <a:bodyPr lIns="0" tIns="0" rIns="0" bIns="0"/>
          <a:lstStyle/>
          <a:p>
            <a:pPr>
              <a:lnSpc>
                <a:spcPct val="100000"/>
              </a:lnSpc>
              <a:spcBef>
                <a:spcPts val="300"/>
              </a:spcBef>
              <a:defRPr sz="1900">
                <a:solidFill>
                  <a:srgbClr val="F2F2F2"/>
                </a:solidFill>
              </a:defRPr>
            </a:pPr>
            <a:endParaRPr/>
          </a:p>
        </p:txBody>
      </p:sp>
      <p:sp>
        <p:nvSpPr>
          <p:cNvPr id="914" name="Rectangle"/>
          <p:cNvSpPr>
            <a:spLocks noGrp="1"/>
          </p:cNvSpPr>
          <p:nvPr>
            <p:ph type="body" sz="quarter" idx="29"/>
          </p:nvPr>
        </p:nvSpPr>
        <p:spPr>
          <a:xfrm>
            <a:off x="11773661" y="8721822"/>
            <a:ext cx="850514" cy="331076"/>
          </a:xfrm>
          <a:prstGeom prst="rect">
            <a:avLst/>
          </a:prstGeom>
        </p:spPr>
        <p:txBody>
          <a:bodyPr lIns="0" tIns="0" rIns="0" bIns="0"/>
          <a:lstStyle/>
          <a:p>
            <a:pPr algn="ctr">
              <a:lnSpc>
                <a:spcPts val="2600"/>
              </a:lnSpc>
              <a:defRPr sz="1900">
                <a:solidFill>
                  <a:srgbClr val="F2F2F2"/>
                </a:solidFill>
              </a:defRPr>
            </a:pPr>
            <a:endParaRPr/>
          </a:p>
        </p:txBody>
      </p:sp>
      <p:sp>
        <p:nvSpPr>
          <p:cNvPr id="915" name="Rectangle"/>
          <p:cNvSpPr/>
          <p:nvPr/>
        </p:nvSpPr>
        <p:spPr>
          <a:xfrm>
            <a:off x="9803545" y="8413343"/>
            <a:ext cx="4365965" cy="130400"/>
          </a:xfrm>
          <a:prstGeom prst="rect">
            <a:avLst/>
          </a:prstGeom>
          <a:solidFill>
            <a:srgbClr val="404040"/>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16" name="Rectangle"/>
          <p:cNvSpPr/>
          <p:nvPr/>
        </p:nvSpPr>
        <p:spPr>
          <a:xfrm>
            <a:off x="9803545" y="8411398"/>
            <a:ext cx="2394806" cy="130400"/>
          </a:xfrm>
          <a:prstGeom prst="rect">
            <a:avLst/>
          </a:prstGeom>
          <a:solidFill>
            <a:srgbClr val="DDDDDD"/>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17" name="Rectangle"/>
          <p:cNvSpPr>
            <a:spLocks noGrp="1"/>
          </p:cNvSpPr>
          <p:nvPr>
            <p:ph type="body" sz="quarter" idx="30"/>
          </p:nvPr>
        </p:nvSpPr>
        <p:spPr>
          <a:xfrm>
            <a:off x="9815006" y="9275137"/>
            <a:ext cx="2599964" cy="423096"/>
          </a:xfrm>
          <a:prstGeom prst="rect">
            <a:avLst/>
          </a:prstGeom>
        </p:spPr>
        <p:txBody>
          <a:bodyPr lIns="0" tIns="0" rIns="0" bIns="0"/>
          <a:lstStyle/>
          <a:p>
            <a:pPr>
              <a:lnSpc>
                <a:spcPct val="100000"/>
              </a:lnSpc>
              <a:spcBef>
                <a:spcPts val="300"/>
              </a:spcBef>
              <a:defRPr sz="1900">
                <a:solidFill>
                  <a:srgbClr val="F2F2F2"/>
                </a:solidFill>
              </a:defRPr>
            </a:pPr>
            <a:endParaRPr/>
          </a:p>
        </p:txBody>
      </p:sp>
      <p:sp>
        <p:nvSpPr>
          <p:cNvPr id="918" name="Rectangle"/>
          <p:cNvSpPr>
            <a:spLocks noGrp="1"/>
          </p:cNvSpPr>
          <p:nvPr>
            <p:ph type="body" sz="quarter" idx="31"/>
          </p:nvPr>
        </p:nvSpPr>
        <p:spPr>
          <a:xfrm>
            <a:off x="13397265" y="10036392"/>
            <a:ext cx="850514" cy="331076"/>
          </a:xfrm>
          <a:prstGeom prst="rect">
            <a:avLst/>
          </a:prstGeom>
        </p:spPr>
        <p:txBody>
          <a:bodyPr lIns="0" tIns="0" rIns="0" bIns="0"/>
          <a:lstStyle/>
          <a:p>
            <a:pPr algn="ctr">
              <a:lnSpc>
                <a:spcPts val="2600"/>
              </a:lnSpc>
              <a:defRPr sz="1900">
                <a:solidFill>
                  <a:srgbClr val="F2F2F2"/>
                </a:solidFill>
              </a:defRPr>
            </a:pPr>
            <a:endParaRPr/>
          </a:p>
        </p:txBody>
      </p:sp>
      <p:sp>
        <p:nvSpPr>
          <p:cNvPr id="919" name="Rectangle"/>
          <p:cNvSpPr/>
          <p:nvPr/>
        </p:nvSpPr>
        <p:spPr>
          <a:xfrm>
            <a:off x="9803545" y="9727913"/>
            <a:ext cx="4365965" cy="130400"/>
          </a:xfrm>
          <a:prstGeom prst="rect">
            <a:avLst/>
          </a:prstGeom>
          <a:solidFill>
            <a:srgbClr val="404040"/>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20" name="Rectangle"/>
          <p:cNvSpPr/>
          <p:nvPr/>
        </p:nvSpPr>
        <p:spPr>
          <a:xfrm>
            <a:off x="9803545" y="9725969"/>
            <a:ext cx="4032678" cy="130400"/>
          </a:xfrm>
          <a:prstGeom prst="rect">
            <a:avLst/>
          </a:prstGeom>
          <a:solidFill>
            <a:srgbClr val="DDDDDD"/>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921" name="Rectangle"/>
          <p:cNvSpPr>
            <a:spLocks noGrp="1"/>
          </p:cNvSpPr>
          <p:nvPr>
            <p:ph type="body" sz="quarter" idx="32"/>
          </p:nvPr>
        </p:nvSpPr>
        <p:spPr>
          <a:xfrm>
            <a:off x="10528300" y="11621079"/>
            <a:ext cx="2373116" cy="394112"/>
          </a:xfrm>
          <a:prstGeom prst="rect">
            <a:avLst/>
          </a:prstGeom>
        </p:spPr>
        <p:txBody>
          <a:bodyPr lIns="0" tIns="0" rIns="0" bIns="0"/>
          <a:lstStyle/>
          <a:p>
            <a:pPr>
              <a:lnSpc>
                <a:spcPts val="2600"/>
              </a:lnSpc>
              <a:defRPr sz="1900">
                <a:solidFill>
                  <a:srgbClr val="F2F2F2"/>
                </a:solidFill>
              </a:defRPr>
            </a:pPr>
            <a:endParaRPr/>
          </a:p>
        </p:txBody>
      </p:sp>
      <p:sp>
        <p:nvSpPr>
          <p:cNvPr id="922" name="Rectangle"/>
          <p:cNvSpPr>
            <a:spLocks noGrp="1"/>
          </p:cNvSpPr>
          <p:nvPr>
            <p:ph type="body" sz="quarter" idx="33"/>
          </p:nvPr>
        </p:nvSpPr>
        <p:spPr>
          <a:xfrm>
            <a:off x="10528300" y="12327349"/>
            <a:ext cx="2830197" cy="394112"/>
          </a:xfrm>
          <a:prstGeom prst="rect">
            <a:avLst/>
          </a:prstGeom>
        </p:spPr>
        <p:txBody>
          <a:bodyPr lIns="0" tIns="0" rIns="0" bIns="0"/>
          <a:lstStyle/>
          <a:p>
            <a:pPr>
              <a:lnSpc>
                <a:spcPts val="2600"/>
              </a:lnSpc>
              <a:defRPr sz="1900">
                <a:solidFill>
                  <a:srgbClr val="F2F2F2"/>
                </a:solidFill>
              </a:defRPr>
            </a:pPr>
            <a:endParaRPr/>
          </a:p>
        </p:txBody>
      </p:sp>
      <p:grpSp>
        <p:nvGrpSpPr>
          <p:cNvPr id="925" name="Group"/>
          <p:cNvGrpSpPr/>
          <p:nvPr/>
        </p:nvGrpSpPr>
        <p:grpSpPr>
          <a:xfrm>
            <a:off x="9735804" y="11587816"/>
            <a:ext cx="476385" cy="480885"/>
            <a:chOff x="0" y="0"/>
            <a:chExt cx="476384" cy="480884"/>
          </a:xfrm>
        </p:grpSpPr>
        <p:sp>
          <p:nvSpPr>
            <p:cNvPr id="923" name="Circle"/>
            <p:cNvSpPr/>
            <p:nvPr/>
          </p:nvSpPr>
          <p:spPr>
            <a:xfrm>
              <a:off x="-1" y="-1"/>
              <a:ext cx="476386" cy="480886"/>
            </a:xfrm>
            <a:prstGeom prst="ellipse">
              <a:avLst/>
            </a:prstGeom>
            <a:solidFill>
              <a:srgbClr val="DDDDDD"/>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sp>
          <p:nvSpPr>
            <p:cNvPr id="924" name="Shape"/>
            <p:cNvSpPr/>
            <p:nvPr/>
          </p:nvSpPr>
          <p:spPr>
            <a:xfrm>
              <a:off x="107476" y="98891"/>
              <a:ext cx="275268" cy="242299"/>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rgbClr val="FFFFFF"/>
            </a:solidFill>
            <a:ln w="12700" cap="flat">
              <a:noFill/>
              <a:miter lim="400000"/>
            </a:ln>
            <a:effectLst/>
          </p:spPr>
          <p:txBody>
            <a:bodyPr wrap="square" lIns="45719" tIns="45719" rIns="45719" bIns="45719" numCol="1" anchor="ctr">
              <a:noAutofit/>
            </a:bodyPr>
            <a:lstStyle/>
            <a:p>
              <a:pPr>
                <a:spcBef>
                  <a:spcPts val="8400"/>
                </a:spcBef>
                <a:defRPr sz="6000">
                  <a:solidFill>
                    <a:srgbClr val="F2F2F2"/>
                  </a:solidFill>
                  <a:latin typeface="+mj-lt"/>
                  <a:ea typeface="+mj-ea"/>
                  <a:cs typeface="+mj-cs"/>
                  <a:sym typeface="Helvetica"/>
                </a:defRPr>
              </a:pPr>
              <a:endParaRPr/>
            </a:p>
          </p:txBody>
        </p:sp>
      </p:grpSp>
      <p:grpSp>
        <p:nvGrpSpPr>
          <p:cNvPr id="928" name="Group"/>
          <p:cNvGrpSpPr/>
          <p:nvPr/>
        </p:nvGrpSpPr>
        <p:grpSpPr>
          <a:xfrm>
            <a:off x="9735804" y="12276142"/>
            <a:ext cx="476385" cy="480885"/>
            <a:chOff x="0" y="0"/>
            <a:chExt cx="476384" cy="480884"/>
          </a:xfrm>
        </p:grpSpPr>
        <p:sp>
          <p:nvSpPr>
            <p:cNvPr id="926" name="Circle"/>
            <p:cNvSpPr/>
            <p:nvPr/>
          </p:nvSpPr>
          <p:spPr>
            <a:xfrm>
              <a:off x="-1" y="-1"/>
              <a:ext cx="476386" cy="480886"/>
            </a:xfrm>
            <a:prstGeom prst="ellipse">
              <a:avLst/>
            </a:prstGeom>
            <a:solidFill>
              <a:srgbClr val="DDDDDD"/>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sp>
          <p:nvSpPr>
            <p:cNvPr id="927" name="Shape"/>
            <p:cNvSpPr/>
            <p:nvPr/>
          </p:nvSpPr>
          <p:spPr>
            <a:xfrm>
              <a:off x="145562" y="148105"/>
              <a:ext cx="190530" cy="194825"/>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FFFFFF"/>
            </a:solidFill>
            <a:ln w="12700" cap="flat">
              <a:noFill/>
              <a:miter lim="400000"/>
            </a:ln>
            <a:effectLst/>
          </p:spPr>
          <p:txBody>
            <a:bodyPr wrap="square" lIns="45719" tIns="45719" rIns="45719" bIns="45719" numCol="1" anchor="ctr">
              <a:noAutofit/>
            </a:bodyPr>
            <a:lstStyle/>
            <a:p>
              <a:pPr>
                <a:defRPr sz="7600">
                  <a:solidFill>
                    <a:srgbClr val="F2F2F2"/>
                  </a:solidFill>
                  <a:latin typeface="+mj-lt"/>
                  <a:ea typeface="+mj-ea"/>
                  <a:cs typeface="+mj-cs"/>
                  <a:sym typeface="Helvetica"/>
                </a:defRPr>
              </a:pPr>
              <a:endParaRPr/>
            </a:p>
          </p:txBody>
        </p:sp>
      </p:grpSp>
      <p:sp>
        <p:nvSpPr>
          <p:cNvPr id="929"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40_Custom Layout">
    <p:spTree>
      <p:nvGrpSpPr>
        <p:cNvPr id="1" name=""/>
        <p:cNvGrpSpPr/>
        <p:nvPr/>
      </p:nvGrpSpPr>
      <p:grpSpPr>
        <a:xfrm>
          <a:off x="0" y="0"/>
          <a:ext cx="0" cy="0"/>
          <a:chOff x="0" y="0"/>
          <a:chExt cx="0" cy="0"/>
        </a:xfrm>
      </p:grpSpPr>
      <p:sp>
        <p:nvSpPr>
          <p:cNvPr id="936" name="Image"/>
          <p:cNvSpPr>
            <a:spLocks noGrp="1"/>
          </p:cNvSpPr>
          <p:nvPr>
            <p:ph type="pic" sz="quarter" idx="21"/>
          </p:nvPr>
        </p:nvSpPr>
        <p:spPr>
          <a:xfrm>
            <a:off x="9629419" y="5029200"/>
            <a:ext cx="5118812" cy="8686800"/>
          </a:xfrm>
          <a:prstGeom prst="rect">
            <a:avLst/>
          </a:prstGeom>
        </p:spPr>
        <p:txBody>
          <a:bodyPr lIns="91439" rIns="91439">
            <a:noAutofit/>
          </a:bodyPr>
          <a:lstStyle/>
          <a:p>
            <a:endParaRPr/>
          </a:p>
        </p:txBody>
      </p:sp>
      <p:sp>
        <p:nvSpPr>
          <p:cNvPr id="937"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76" name="Title Text"/>
          <p:cNvSpPr txBox="1">
            <a:spLocks noGrp="1"/>
          </p:cNvSpPr>
          <p:nvPr>
            <p:ph type="title"/>
          </p:nvPr>
        </p:nvSpPr>
        <p:spPr>
          <a:xfrm>
            <a:off x="1675963" y="628650"/>
            <a:ext cx="10058839" cy="1057275"/>
          </a:xfrm>
          <a:prstGeom prst="rect">
            <a:avLst/>
          </a:prstGeom>
        </p:spPr>
        <p:txBody>
          <a:bodyPr/>
          <a:lstStyle>
            <a:lvl1pPr>
              <a:defRPr sz="5400">
                <a:solidFill>
                  <a:srgbClr val="404040"/>
                </a:solidFill>
              </a:defRPr>
            </a:lvl1pPr>
          </a:lstStyle>
          <a:p>
            <a:r>
              <a:t>Title Text</a:t>
            </a:r>
          </a:p>
        </p:txBody>
      </p:sp>
      <p:sp>
        <p:nvSpPr>
          <p:cNvPr id="77" name="Body Level One…"/>
          <p:cNvSpPr txBox="1">
            <a:spLocks noGrp="1"/>
          </p:cNvSpPr>
          <p:nvPr>
            <p:ph type="body" sz="quarter" idx="1"/>
          </p:nvPr>
        </p:nvSpPr>
        <p:spPr>
          <a:xfrm>
            <a:off x="1675963" y="1685925"/>
            <a:ext cx="10058839" cy="457200"/>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78" name="Line"/>
          <p:cNvSpPr/>
          <p:nvPr/>
        </p:nvSpPr>
        <p:spPr>
          <a:xfrm>
            <a:off x="1675963" y="2371725"/>
            <a:ext cx="5484972" cy="0"/>
          </a:xfrm>
          <a:prstGeom prst="line">
            <a:avLst/>
          </a:prstGeom>
          <a:ln w="6350">
            <a:solidFill>
              <a:schemeClr val="accent4"/>
            </a:solidFill>
            <a:miter/>
          </a:ln>
        </p:spPr>
        <p:txBody>
          <a:bodyPr lIns="45719" rIns="45719"/>
          <a:lstStyle/>
          <a:p>
            <a:pPr>
              <a:defRPr>
                <a:latin typeface="+mj-lt"/>
                <a:ea typeface="+mj-ea"/>
                <a:cs typeface="+mj-cs"/>
                <a:sym typeface="Helvetica"/>
              </a:defRPr>
            </a:pPr>
            <a:endParaRPr/>
          </a:p>
        </p:txBody>
      </p:sp>
      <p:sp>
        <p:nvSpPr>
          <p:cNvPr id="79" name="Image"/>
          <p:cNvSpPr>
            <a:spLocks noGrp="1"/>
          </p:cNvSpPr>
          <p:nvPr>
            <p:ph type="pic" sz="quarter" idx="21"/>
          </p:nvPr>
        </p:nvSpPr>
        <p:spPr>
          <a:xfrm>
            <a:off x="5236333" y="3918317"/>
            <a:ext cx="2938097" cy="2938097"/>
          </a:xfrm>
          <a:prstGeom prst="rect">
            <a:avLst/>
          </a:prstGeom>
        </p:spPr>
        <p:txBody>
          <a:bodyPr lIns="91439" rIns="91439">
            <a:noAutofit/>
          </a:bodyPr>
          <a:lstStyle/>
          <a:p>
            <a:endParaRP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41_Custom Layout">
    <p:spTree>
      <p:nvGrpSpPr>
        <p:cNvPr id="1" name=""/>
        <p:cNvGrpSpPr/>
        <p:nvPr/>
      </p:nvGrpSpPr>
      <p:grpSpPr>
        <a:xfrm>
          <a:off x="0" y="0"/>
          <a:ext cx="0" cy="0"/>
          <a:chOff x="0" y="0"/>
          <a:chExt cx="0" cy="0"/>
        </a:xfrm>
      </p:grpSpPr>
      <p:sp>
        <p:nvSpPr>
          <p:cNvPr id="944"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945"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952"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953"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960" name="Image"/>
          <p:cNvSpPr>
            <a:spLocks noGrp="1"/>
          </p:cNvSpPr>
          <p:nvPr>
            <p:ph type="pic" idx="21"/>
          </p:nvPr>
        </p:nvSpPr>
        <p:spPr>
          <a:xfrm>
            <a:off x="0" y="0"/>
            <a:ext cx="24377650" cy="13716000"/>
          </a:xfrm>
          <a:prstGeom prst="rect">
            <a:avLst/>
          </a:prstGeom>
        </p:spPr>
        <p:txBody>
          <a:bodyPr lIns="91439" rIns="91439">
            <a:noAutofit/>
          </a:bodyPr>
          <a:lstStyle/>
          <a:p>
            <a:endParaRPr/>
          </a:p>
        </p:txBody>
      </p:sp>
      <p:sp>
        <p:nvSpPr>
          <p:cNvPr id="961"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28_Title Slide">
    <p:spTree>
      <p:nvGrpSpPr>
        <p:cNvPr id="1" name=""/>
        <p:cNvGrpSpPr/>
        <p:nvPr/>
      </p:nvGrpSpPr>
      <p:grpSpPr>
        <a:xfrm>
          <a:off x="0" y="0"/>
          <a:ext cx="0" cy="0"/>
          <a:chOff x="0" y="0"/>
          <a:chExt cx="0" cy="0"/>
        </a:xfrm>
      </p:grpSpPr>
      <p:sp>
        <p:nvSpPr>
          <p:cNvPr id="968" name="Image"/>
          <p:cNvSpPr>
            <a:spLocks noGrp="1"/>
          </p:cNvSpPr>
          <p:nvPr>
            <p:ph type="pic" sz="quarter" idx="21"/>
          </p:nvPr>
        </p:nvSpPr>
        <p:spPr>
          <a:xfrm>
            <a:off x="12606404" y="5269190"/>
            <a:ext cx="1706437" cy="1536192"/>
          </a:xfrm>
          <a:prstGeom prst="rect">
            <a:avLst/>
          </a:prstGeom>
        </p:spPr>
        <p:txBody>
          <a:bodyPr lIns="91439" rIns="91439">
            <a:noAutofit/>
          </a:bodyPr>
          <a:lstStyle/>
          <a:p>
            <a:endParaRPr/>
          </a:p>
        </p:txBody>
      </p:sp>
      <p:sp>
        <p:nvSpPr>
          <p:cNvPr id="969" name="Image"/>
          <p:cNvSpPr>
            <a:spLocks noGrp="1"/>
          </p:cNvSpPr>
          <p:nvPr>
            <p:ph type="pic" sz="quarter" idx="22"/>
          </p:nvPr>
        </p:nvSpPr>
        <p:spPr>
          <a:xfrm>
            <a:off x="12601429" y="9126253"/>
            <a:ext cx="1706437" cy="1536193"/>
          </a:xfrm>
          <a:prstGeom prst="rect">
            <a:avLst/>
          </a:prstGeom>
        </p:spPr>
        <p:txBody>
          <a:bodyPr lIns="91439" rIns="91439">
            <a:noAutofit/>
          </a:bodyPr>
          <a:lstStyle/>
          <a:p>
            <a:endParaRPr/>
          </a:p>
        </p:txBody>
      </p:sp>
      <p:sp>
        <p:nvSpPr>
          <p:cNvPr id="970" name="Rectangle"/>
          <p:cNvSpPr/>
          <p:nvPr/>
        </p:nvSpPr>
        <p:spPr>
          <a:xfrm>
            <a:off x="3806252" y="5538067"/>
            <a:ext cx="621010" cy="961866"/>
          </a:xfrm>
          <a:prstGeom prst="rect">
            <a:avLst/>
          </a:prstGeom>
          <a:solidFill>
            <a:srgbClr val="DDDDDD"/>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71" name="Image"/>
          <p:cNvSpPr>
            <a:spLocks noGrp="1"/>
          </p:cNvSpPr>
          <p:nvPr>
            <p:ph type="pic" sz="quarter" idx="23"/>
          </p:nvPr>
        </p:nvSpPr>
        <p:spPr>
          <a:xfrm>
            <a:off x="2496604" y="5269190"/>
            <a:ext cx="1706437" cy="1536192"/>
          </a:xfrm>
          <a:prstGeom prst="rect">
            <a:avLst/>
          </a:prstGeom>
        </p:spPr>
        <p:txBody>
          <a:bodyPr lIns="91439" rIns="91439">
            <a:noAutofit/>
          </a:bodyPr>
          <a:lstStyle/>
          <a:p>
            <a:endParaRPr/>
          </a:p>
        </p:txBody>
      </p:sp>
      <p:sp>
        <p:nvSpPr>
          <p:cNvPr id="972" name="Rectangle"/>
          <p:cNvSpPr/>
          <p:nvPr/>
        </p:nvSpPr>
        <p:spPr>
          <a:xfrm>
            <a:off x="3813723" y="9391956"/>
            <a:ext cx="613540" cy="961867"/>
          </a:xfrm>
          <a:prstGeom prst="rect">
            <a:avLst/>
          </a:prstGeom>
          <a:solidFill>
            <a:schemeClr val="accent3"/>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73" name="Image"/>
          <p:cNvSpPr>
            <a:spLocks noGrp="1"/>
          </p:cNvSpPr>
          <p:nvPr>
            <p:ph type="pic" sz="quarter" idx="24"/>
          </p:nvPr>
        </p:nvSpPr>
        <p:spPr>
          <a:xfrm>
            <a:off x="2491631" y="9123078"/>
            <a:ext cx="1706437" cy="1536193"/>
          </a:xfrm>
          <a:prstGeom prst="rect">
            <a:avLst/>
          </a:prstGeom>
        </p:spPr>
        <p:txBody>
          <a:bodyPr lIns="91439" rIns="91439">
            <a:noAutofit/>
          </a:bodyPr>
          <a:lstStyle/>
          <a:p>
            <a:endParaRPr/>
          </a:p>
        </p:txBody>
      </p:sp>
      <p:sp>
        <p:nvSpPr>
          <p:cNvPr id="974" name="Title Text"/>
          <p:cNvSpPr txBox="1">
            <a:spLocks noGrp="1"/>
          </p:cNvSpPr>
          <p:nvPr>
            <p:ph type="title"/>
          </p:nvPr>
        </p:nvSpPr>
        <p:spPr>
          <a:xfrm>
            <a:off x="3047206" y="762000"/>
            <a:ext cx="18283238" cy="1071625"/>
          </a:xfrm>
          <a:prstGeom prst="rect">
            <a:avLst/>
          </a:prstGeom>
        </p:spPr>
        <p:txBody>
          <a:bodyPr/>
          <a:lstStyle>
            <a:lvl1pPr algn="ctr">
              <a:defRPr sz="5000" b="0">
                <a:solidFill>
                  <a:srgbClr val="595959"/>
                </a:solidFill>
                <a:latin typeface="Source Sans Pro Light"/>
                <a:ea typeface="Source Sans Pro Light"/>
                <a:cs typeface="Source Sans Pro Light"/>
                <a:sym typeface="Source Sans Pro Light"/>
              </a:defRPr>
            </a:lvl1pPr>
          </a:lstStyle>
          <a:p>
            <a:r>
              <a:t>Title Text</a:t>
            </a:r>
          </a:p>
        </p:txBody>
      </p:sp>
      <p:sp>
        <p:nvSpPr>
          <p:cNvPr id="975" name="Body Level One…"/>
          <p:cNvSpPr txBox="1">
            <a:spLocks noGrp="1"/>
          </p:cNvSpPr>
          <p:nvPr>
            <p:ph type="body" sz="quarter" idx="1"/>
          </p:nvPr>
        </p:nvSpPr>
        <p:spPr>
          <a:xfrm>
            <a:off x="3047206" y="1993035"/>
            <a:ext cx="18283238" cy="496165"/>
          </a:xfrm>
          <a:prstGeom prst="rect">
            <a:avLst/>
          </a:prstGeom>
        </p:spPr>
        <p:txBody>
          <a:bodyPr lIns="0" tIns="0" rIns="0" bIns="0"/>
          <a:lstStyle>
            <a:lvl1pPr algn="ctr">
              <a:lnSpc>
                <a:spcPts val="2600"/>
              </a:lnSpc>
              <a:defRPr sz="1900">
                <a:solidFill>
                  <a:schemeClr val="accent4"/>
                </a:solidFill>
                <a:latin typeface="Source Sans Pro Light"/>
                <a:ea typeface="Source Sans Pro Light"/>
                <a:cs typeface="Source Sans Pro Light"/>
                <a:sym typeface="Source Sans Pro Light"/>
              </a:defRPr>
            </a:lvl1pPr>
            <a:lvl2pPr algn="ctr">
              <a:lnSpc>
                <a:spcPts val="2600"/>
              </a:lnSpc>
              <a:defRPr sz="1900">
                <a:solidFill>
                  <a:schemeClr val="accent4"/>
                </a:solidFill>
                <a:latin typeface="Source Sans Pro Light"/>
                <a:ea typeface="Source Sans Pro Light"/>
                <a:cs typeface="Source Sans Pro Light"/>
                <a:sym typeface="Source Sans Pro Light"/>
              </a:defRPr>
            </a:lvl2pPr>
            <a:lvl3pPr algn="ctr">
              <a:lnSpc>
                <a:spcPts val="2600"/>
              </a:lnSpc>
              <a:defRPr sz="1900">
                <a:solidFill>
                  <a:schemeClr val="accent4"/>
                </a:solidFill>
                <a:latin typeface="Source Sans Pro Light"/>
                <a:ea typeface="Source Sans Pro Light"/>
                <a:cs typeface="Source Sans Pro Light"/>
                <a:sym typeface="Source Sans Pro Light"/>
              </a:defRPr>
            </a:lvl3pPr>
            <a:lvl4pPr algn="ctr">
              <a:lnSpc>
                <a:spcPts val="2600"/>
              </a:lnSpc>
              <a:defRPr sz="1900">
                <a:solidFill>
                  <a:schemeClr val="accent4"/>
                </a:solidFill>
                <a:latin typeface="Source Sans Pro Light"/>
                <a:ea typeface="Source Sans Pro Light"/>
                <a:cs typeface="Source Sans Pro Light"/>
                <a:sym typeface="Source Sans Pro Light"/>
              </a:defRPr>
            </a:lvl4pPr>
            <a:lvl5pPr algn="ctr">
              <a:lnSpc>
                <a:spcPts val="2600"/>
              </a:lnSpc>
              <a:defRPr sz="1900">
                <a:solidFill>
                  <a:schemeClr val="accent4"/>
                </a:solidFill>
                <a:latin typeface="Source Sans Pro Light"/>
                <a:ea typeface="Source Sans Pro Light"/>
                <a:cs typeface="Source Sans Pro Light"/>
                <a:sym typeface="Source Sans Pro Light"/>
              </a:defRPr>
            </a:lvl5pPr>
          </a:lstStyle>
          <a:p>
            <a:r>
              <a:t>Body Level One</a:t>
            </a:r>
          </a:p>
          <a:p>
            <a:pPr lvl="1"/>
            <a:r>
              <a:t>Body Level Two</a:t>
            </a:r>
          </a:p>
          <a:p>
            <a:pPr lvl="2"/>
            <a:r>
              <a:t>Body Level Three</a:t>
            </a:r>
          </a:p>
          <a:p>
            <a:pPr lvl="3"/>
            <a:r>
              <a:t>Body Level Four</a:t>
            </a:r>
          </a:p>
          <a:p>
            <a:pPr lvl="4"/>
            <a:r>
              <a:t>Body Level Five</a:t>
            </a:r>
          </a:p>
        </p:txBody>
      </p:sp>
      <p:sp>
        <p:nvSpPr>
          <p:cNvPr id="976" name="Rectangle"/>
          <p:cNvSpPr>
            <a:spLocks noGrp="1"/>
          </p:cNvSpPr>
          <p:nvPr>
            <p:ph type="body" sz="quarter" idx="25"/>
          </p:nvPr>
        </p:nvSpPr>
        <p:spPr>
          <a:xfrm>
            <a:off x="4946982" y="9257445"/>
            <a:ext cx="7123181" cy="13716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977" name="Rectangle"/>
          <p:cNvSpPr/>
          <p:nvPr/>
        </p:nvSpPr>
        <p:spPr>
          <a:xfrm>
            <a:off x="13901503" y="5538067"/>
            <a:ext cx="621010" cy="961866"/>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78" name="Rectangle"/>
          <p:cNvSpPr/>
          <p:nvPr/>
        </p:nvSpPr>
        <p:spPr>
          <a:xfrm>
            <a:off x="13908972" y="9395131"/>
            <a:ext cx="613540" cy="961867"/>
          </a:xfrm>
          <a:prstGeom prst="rect">
            <a:avLst/>
          </a:prstGeom>
          <a:solidFill>
            <a:schemeClr val="accent4"/>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79" name="Rectangle"/>
          <p:cNvSpPr>
            <a:spLocks noGrp="1"/>
          </p:cNvSpPr>
          <p:nvPr>
            <p:ph type="body" sz="quarter" idx="26"/>
          </p:nvPr>
        </p:nvSpPr>
        <p:spPr>
          <a:xfrm>
            <a:off x="4916173" y="11521440"/>
            <a:ext cx="3167341" cy="457201"/>
          </a:xfrm>
          <a:prstGeom prst="rect">
            <a:avLst/>
          </a:prstGeom>
        </p:spPr>
        <p:txBody>
          <a:bodyPr lIns="0" tIns="0" rIns="0" bIns="0"/>
          <a:lstStyle/>
          <a:p>
            <a:pPr>
              <a:lnSpc>
                <a:spcPts val="2800"/>
              </a:lnSpc>
              <a:defRPr sz="1900">
                <a:solidFill>
                  <a:srgbClr val="595959"/>
                </a:solidFill>
                <a:latin typeface="Source Sans Pro Light"/>
                <a:ea typeface="Source Sans Pro Light"/>
                <a:cs typeface="Source Sans Pro Light"/>
                <a:sym typeface="Source Sans Pro Light"/>
              </a:defRPr>
            </a:pPr>
            <a:endParaRPr/>
          </a:p>
        </p:txBody>
      </p:sp>
      <p:sp>
        <p:nvSpPr>
          <p:cNvPr id="980" name="Rectangle"/>
          <p:cNvSpPr>
            <a:spLocks noGrp="1"/>
          </p:cNvSpPr>
          <p:nvPr>
            <p:ph type="body" sz="quarter" idx="27"/>
          </p:nvPr>
        </p:nvSpPr>
        <p:spPr>
          <a:xfrm>
            <a:off x="4946982" y="5416965"/>
            <a:ext cx="7123181" cy="13716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981" name="Rectangle"/>
          <p:cNvSpPr>
            <a:spLocks noGrp="1"/>
          </p:cNvSpPr>
          <p:nvPr>
            <p:ph type="body" sz="quarter" idx="28"/>
          </p:nvPr>
        </p:nvSpPr>
        <p:spPr>
          <a:xfrm>
            <a:off x="4946984" y="7680959"/>
            <a:ext cx="3167341" cy="457201"/>
          </a:xfrm>
          <a:prstGeom prst="rect">
            <a:avLst/>
          </a:prstGeom>
        </p:spPr>
        <p:txBody>
          <a:bodyPr lIns="0" tIns="0" rIns="0" bIns="0"/>
          <a:lstStyle/>
          <a:p>
            <a:pPr>
              <a:lnSpc>
                <a:spcPts val="2800"/>
              </a:lnSpc>
              <a:defRPr sz="1900">
                <a:solidFill>
                  <a:srgbClr val="595959"/>
                </a:solidFill>
                <a:latin typeface="Source Sans Pro Light"/>
                <a:ea typeface="Source Sans Pro Light"/>
                <a:cs typeface="Source Sans Pro Light"/>
                <a:sym typeface="Source Sans Pro Light"/>
              </a:defRPr>
            </a:pPr>
            <a:endParaRPr/>
          </a:p>
        </p:txBody>
      </p:sp>
      <p:sp>
        <p:nvSpPr>
          <p:cNvPr id="982" name="Rectangle"/>
          <p:cNvSpPr>
            <a:spLocks noGrp="1"/>
          </p:cNvSpPr>
          <p:nvPr>
            <p:ph type="body" sz="quarter" idx="29"/>
          </p:nvPr>
        </p:nvSpPr>
        <p:spPr>
          <a:xfrm>
            <a:off x="15025971" y="9257445"/>
            <a:ext cx="7123180" cy="13716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983" name="Rectangle"/>
          <p:cNvSpPr>
            <a:spLocks noGrp="1"/>
          </p:cNvSpPr>
          <p:nvPr>
            <p:ph type="body" sz="quarter" idx="30"/>
          </p:nvPr>
        </p:nvSpPr>
        <p:spPr>
          <a:xfrm>
            <a:off x="14995160" y="11521440"/>
            <a:ext cx="3167341" cy="457201"/>
          </a:xfrm>
          <a:prstGeom prst="rect">
            <a:avLst/>
          </a:prstGeom>
        </p:spPr>
        <p:txBody>
          <a:bodyPr lIns="0" tIns="0" rIns="0" bIns="0"/>
          <a:lstStyle/>
          <a:p>
            <a:pPr>
              <a:lnSpc>
                <a:spcPts val="2800"/>
              </a:lnSpc>
              <a:defRPr sz="1900">
                <a:solidFill>
                  <a:srgbClr val="595959"/>
                </a:solidFill>
                <a:latin typeface="Source Sans Pro Light"/>
                <a:ea typeface="Source Sans Pro Light"/>
                <a:cs typeface="Source Sans Pro Light"/>
                <a:sym typeface="Source Sans Pro Light"/>
              </a:defRPr>
            </a:pPr>
            <a:endParaRPr/>
          </a:p>
        </p:txBody>
      </p:sp>
      <p:sp>
        <p:nvSpPr>
          <p:cNvPr id="984" name="Rectangle"/>
          <p:cNvSpPr>
            <a:spLocks noGrp="1"/>
          </p:cNvSpPr>
          <p:nvPr>
            <p:ph type="body" sz="quarter" idx="31"/>
          </p:nvPr>
        </p:nvSpPr>
        <p:spPr>
          <a:xfrm>
            <a:off x="15025971" y="5416965"/>
            <a:ext cx="7123180" cy="13716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985" name="Rectangle"/>
          <p:cNvSpPr>
            <a:spLocks noGrp="1"/>
          </p:cNvSpPr>
          <p:nvPr>
            <p:ph type="body" sz="quarter" idx="32"/>
          </p:nvPr>
        </p:nvSpPr>
        <p:spPr>
          <a:xfrm>
            <a:off x="15025971" y="7680959"/>
            <a:ext cx="3167341" cy="457201"/>
          </a:xfrm>
          <a:prstGeom prst="rect">
            <a:avLst/>
          </a:prstGeom>
        </p:spPr>
        <p:txBody>
          <a:bodyPr lIns="0" tIns="0" rIns="0" bIns="0"/>
          <a:lstStyle/>
          <a:p>
            <a:pPr>
              <a:lnSpc>
                <a:spcPts val="2800"/>
              </a:lnSpc>
              <a:defRPr sz="1900">
                <a:solidFill>
                  <a:srgbClr val="595959"/>
                </a:solidFill>
                <a:latin typeface="Source Sans Pro Light"/>
                <a:ea typeface="Source Sans Pro Light"/>
                <a:cs typeface="Source Sans Pro Light"/>
                <a:sym typeface="Source Sans Pro Light"/>
              </a:defRPr>
            </a:pPr>
            <a:endParaRPr/>
          </a:p>
        </p:txBody>
      </p:sp>
      <p:sp>
        <p:nvSpPr>
          <p:cNvPr id="98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44_Custom Layout">
    <p:spTree>
      <p:nvGrpSpPr>
        <p:cNvPr id="1" name=""/>
        <p:cNvGrpSpPr/>
        <p:nvPr/>
      </p:nvGrpSpPr>
      <p:grpSpPr>
        <a:xfrm>
          <a:off x="0" y="0"/>
          <a:ext cx="0" cy="0"/>
          <a:chOff x="0" y="0"/>
          <a:chExt cx="0" cy="0"/>
        </a:xfrm>
      </p:grpSpPr>
      <p:sp>
        <p:nvSpPr>
          <p:cNvPr id="993"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99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1001" name="Image"/>
          <p:cNvSpPr>
            <a:spLocks noGrp="1"/>
          </p:cNvSpPr>
          <p:nvPr>
            <p:ph type="pic" sz="quarter" idx="21"/>
          </p:nvPr>
        </p:nvSpPr>
        <p:spPr>
          <a:xfrm>
            <a:off x="12322939" y="5442093"/>
            <a:ext cx="5344348" cy="3177176"/>
          </a:xfrm>
          <a:prstGeom prst="rect">
            <a:avLst/>
          </a:prstGeom>
        </p:spPr>
        <p:txBody>
          <a:bodyPr lIns="91439" rIns="91439">
            <a:noAutofit/>
          </a:bodyPr>
          <a:lstStyle/>
          <a:p>
            <a:endParaRPr/>
          </a:p>
        </p:txBody>
      </p:sp>
      <p:sp>
        <p:nvSpPr>
          <p:cNvPr id="1002" name="Image"/>
          <p:cNvSpPr>
            <a:spLocks noGrp="1"/>
          </p:cNvSpPr>
          <p:nvPr>
            <p:ph type="pic" sz="quarter" idx="22"/>
          </p:nvPr>
        </p:nvSpPr>
        <p:spPr>
          <a:xfrm>
            <a:off x="12322936" y="8801465"/>
            <a:ext cx="5344350" cy="3177174"/>
          </a:xfrm>
          <a:prstGeom prst="rect">
            <a:avLst/>
          </a:prstGeom>
        </p:spPr>
        <p:txBody>
          <a:bodyPr lIns="91439" rIns="91439">
            <a:noAutofit/>
          </a:bodyPr>
          <a:lstStyle/>
          <a:p>
            <a:endParaRPr/>
          </a:p>
        </p:txBody>
      </p:sp>
      <p:sp>
        <p:nvSpPr>
          <p:cNvPr id="1003" name="Image"/>
          <p:cNvSpPr>
            <a:spLocks noGrp="1"/>
          </p:cNvSpPr>
          <p:nvPr>
            <p:ph type="pic" sz="quarter" idx="23"/>
          </p:nvPr>
        </p:nvSpPr>
        <p:spPr>
          <a:xfrm>
            <a:off x="6736995" y="8801465"/>
            <a:ext cx="5336294" cy="3177176"/>
          </a:xfrm>
          <a:prstGeom prst="rect">
            <a:avLst/>
          </a:prstGeom>
        </p:spPr>
        <p:txBody>
          <a:bodyPr lIns="91439" rIns="91439">
            <a:noAutofit/>
          </a:bodyPr>
          <a:lstStyle/>
          <a:p>
            <a:endParaRPr/>
          </a:p>
        </p:txBody>
      </p:sp>
      <p:sp>
        <p:nvSpPr>
          <p:cNvPr id="1004" name="Image"/>
          <p:cNvSpPr>
            <a:spLocks noGrp="1"/>
          </p:cNvSpPr>
          <p:nvPr>
            <p:ph type="pic" sz="quarter" idx="24"/>
          </p:nvPr>
        </p:nvSpPr>
        <p:spPr>
          <a:xfrm>
            <a:off x="6730644" y="5442093"/>
            <a:ext cx="5349001" cy="3177176"/>
          </a:xfrm>
          <a:prstGeom prst="rect">
            <a:avLst/>
          </a:prstGeom>
        </p:spPr>
        <p:txBody>
          <a:bodyPr lIns="91439" rIns="91439">
            <a:noAutofit/>
          </a:bodyPr>
          <a:lstStyle/>
          <a:p>
            <a:endParaRPr/>
          </a:p>
        </p:txBody>
      </p:sp>
      <p:sp>
        <p:nvSpPr>
          <p:cNvPr id="1005" name="Title Text"/>
          <p:cNvSpPr txBox="1">
            <a:spLocks noGrp="1"/>
          </p:cNvSpPr>
          <p:nvPr>
            <p:ph type="title"/>
          </p:nvPr>
        </p:nvSpPr>
        <p:spPr>
          <a:xfrm>
            <a:off x="3047206" y="762000"/>
            <a:ext cx="18283238" cy="1071625"/>
          </a:xfrm>
          <a:prstGeom prst="rect">
            <a:avLst/>
          </a:prstGeom>
        </p:spPr>
        <p:txBody>
          <a:bodyPr/>
          <a:lstStyle>
            <a:lvl1pPr algn="ctr">
              <a:defRPr sz="5000" b="0">
                <a:solidFill>
                  <a:srgbClr val="595959"/>
                </a:solidFill>
                <a:latin typeface="Source Sans Pro Light"/>
                <a:ea typeface="Source Sans Pro Light"/>
                <a:cs typeface="Source Sans Pro Light"/>
                <a:sym typeface="Source Sans Pro Light"/>
              </a:defRPr>
            </a:lvl1pPr>
          </a:lstStyle>
          <a:p>
            <a:r>
              <a:t>Title Text</a:t>
            </a:r>
          </a:p>
        </p:txBody>
      </p:sp>
      <p:sp>
        <p:nvSpPr>
          <p:cNvPr id="1006" name="Body Level One…"/>
          <p:cNvSpPr txBox="1">
            <a:spLocks noGrp="1"/>
          </p:cNvSpPr>
          <p:nvPr>
            <p:ph type="body" sz="quarter" idx="1"/>
          </p:nvPr>
        </p:nvSpPr>
        <p:spPr>
          <a:xfrm>
            <a:off x="2740025" y="6770620"/>
            <a:ext cx="3048001" cy="1676401"/>
          </a:xfrm>
          <a:prstGeom prst="rect">
            <a:avLst/>
          </a:prstGeom>
        </p:spPr>
        <p:txBody>
          <a:bodyPr lIns="0" tIns="0" rIns="0" bIns="0"/>
          <a:lstStyle>
            <a:lvl1pPr algn="r">
              <a:lnSpc>
                <a:spcPts val="2800"/>
              </a:lnSpc>
              <a:spcBef>
                <a:spcPts val="2800"/>
              </a:spcBef>
              <a:defRPr sz="1900">
                <a:solidFill>
                  <a:srgbClr val="595959"/>
                </a:solidFill>
                <a:latin typeface="Source Sans Pro Light"/>
                <a:ea typeface="Source Sans Pro Light"/>
                <a:cs typeface="Source Sans Pro Light"/>
                <a:sym typeface="Source Sans Pro Light"/>
              </a:defRPr>
            </a:lvl1pPr>
            <a:lvl2pPr algn="r">
              <a:lnSpc>
                <a:spcPts val="2800"/>
              </a:lnSpc>
              <a:spcBef>
                <a:spcPts val="2800"/>
              </a:spcBef>
              <a:defRPr sz="1900">
                <a:solidFill>
                  <a:srgbClr val="595959"/>
                </a:solidFill>
                <a:latin typeface="Source Sans Pro Light"/>
                <a:ea typeface="Source Sans Pro Light"/>
                <a:cs typeface="Source Sans Pro Light"/>
                <a:sym typeface="Source Sans Pro Light"/>
              </a:defRPr>
            </a:lvl2pPr>
            <a:lvl3pPr algn="r">
              <a:lnSpc>
                <a:spcPts val="2800"/>
              </a:lnSpc>
              <a:spcBef>
                <a:spcPts val="2800"/>
              </a:spcBef>
              <a:defRPr sz="1900">
                <a:solidFill>
                  <a:srgbClr val="595959"/>
                </a:solidFill>
                <a:latin typeface="Source Sans Pro Light"/>
                <a:ea typeface="Source Sans Pro Light"/>
                <a:cs typeface="Source Sans Pro Light"/>
                <a:sym typeface="Source Sans Pro Light"/>
              </a:defRPr>
            </a:lvl3pPr>
            <a:lvl4pPr algn="r">
              <a:lnSpc>
                <a:spcPts val="2800"/>
              </a:lnSpc>
              <a:spcBef>
                <a:spcPts val="2800"/>
              </a:spcBef>
              <a:defRPr sz="1900">
                <a:solidFill>
                  <a:srgbClr val="595959"/>
                </a:solidFill>
                <a:latin typeface="Source Sans Pro Light"/>
                <a:ea typeface="Source Sans Pro Light"/>
                <a:cs typeface="Source Sans Pro Light"/>
                <a:sym typeface="Source Sans Pro Light"/>
              </a:defRPr>
            </a:lvl4pPr>
            <a:lvl5pPr algn="r">
              <a:lnSpc>
                <a:spcPts val="2800"/>
              </a:lnSpc>
              <a:spcBef>
                <a:spcPts val="2800"/>
              </a:spcBef>
              <a:defRPr sz="1900">
                <a:solidFill>
                  <a:srgbClr val="595959"/>
                </a:solidFill>
                <a:latin typeface="Source Sans Pro Light"/>
                <a:ea typeface="Source Sans Pro Light"/>
                <a:cs typeface="Source Sans Pro Light"/>
                <a:sym typeface="Source Sans Pro Light"/>
              </a:defRPr>
            </a:lvl5pPr>
          </a:lstStyle>
          <a:p>
            <a:r>
              <a:t>Body Level One</a:t>
            </a:r>
          </a:p>
          <a:p>
            <a:pPr lvl="1"/>
            <a:r>
              <a:t>Body Level Two</a:t>
            </a:r>
          </a:p>
          <a:p>
            <a:pPr lvl="2"/>
            <a:r>
              <a:t>Body Level Three</a:t>
            </a:r>
          </a:p>
          <a:p>
            <a:pPr lvl="3"/>
            <a:r>
              <a:t>Body Level Four</a:t>
            </a:r>
          </a:p>
          <a:p>
            <a:pPr lvl="4"/>
            <a:r>
              <a:t>Body Level Five</a:t>
            </a:r>
          </a:p>
        </p:txBody>
      </p:sp>
      <p:sp>
        <p:nvSpPr>
          <p:cNvPr id="1007" name="Rectangle"/>
          <p:cNvSpPr/>
          <p:nvPr/>
        </p:nvSpPr>
        <p:spPr>
          <a:xfrm>
            <a:off x="17667284" y="9586886"/>
            <a:ext cx="333474" cy="1688267"/>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08" name="Rectangle"/>
          <p:cNvSpPr/>
          <p:nvPr/>
        </p:nvSpPr>
        <p:spPr>
          <a:xfrm>
            <a:off x="6409876" y="6186451"/>
            <a:ext cx="333474" cy="1688267"/>
          </a:xfrm>
          <a:prstGeom prst="rect">
            <a:avLst/>
          </a:prstGeom>
          <a:solidFill>
            <a:srgbClr val="DDDDDD"/>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09" name="Rectangle"/>
          <p:cNvSpPr/>
          <p:nvPr/>
        </p:nvSpPr>
        <p:spPr>
          <a:xfrm>
            <a:off x="17667284" y="6186451"/>
            <a:ext cx="333474" cy="1688267"/>
          </a:xfrm>
          <a:prstGeom prst="rect">
            <a:avLst/>
          </a:prstGeom>
          <a:solidFill>
            <a:schemeClr val="accent5"/>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10" name="Rectangle"/>
          <p:cNvSpPr/>
          <p:nvPr/>
        </p:nvSpPr>
        <p:spPr>
          <a:xfrm>
            <a:off x="6409876" y="9586886"/>
            <a:ext cx="333474" cy="1688267"/>
          </a:xfrm>
          <a:prstGeom prst="rect">
            <a:avLst/>
          </a:prstGeom>
          <a:solidFill>
            <a:schemeClr val="accent3"/>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11" name="Rectangle"/>
          <p:cNvSpPr>
            <a:spLocks noGrp="1"/>
          </p:cNvSpPr>
          <p:nvPr>
            <p:ph type="body" sz="quarter" idx="25"/>
          </p:nvPr>
        </p:nvSpPr>
        <p:spPr>
          <a:xfrm>
            <a:off x="2740025" y="10171055"/>
            <a:ext cx="3048001" cy="1676401"/>
          </a:xfrm>
          <a:prstGeom prst="rect">
            <a:avLst/>
          </a:prstGeom>
        </p:spPr>
        <p:txBody>
          <a:bodyPr lIns="0" tIns="0" rIns="0" bIns="0"/>
          <a:lstStyle/>
          <a:p>
            <a:pPr algn="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1012" name="Rectangle"/>
          <p:cNvSpPr>
            <a:spLocks noGrp="1"/>
          </p:cNvSpPr>
          <p:nvPr>
            <p:ph type="body" sz="quarter" idx="26"/>
          </p:nvPr>
        </p:nvSpPr>
        <p:spPr>
          <a:xfrm>
            <a:off x="18589623" y="6770620"/>
            <a:ext cx="3048002" cy="16764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1013" name="Rectangle"/>
          <p:cNvSpPr>
            <a:spLocks noGrp="1"/>
          </p:cNvSpPr>
          <p:nvPr>
            <p:ph type="body" sz="quarter" idx="27"/>
          </p:nvPr>
        </p:nvSpPr>
        <p:spPr>
          <a:xfrm>
            <a:off x="18589623" y="10171055"/>
            <a:ext cx="3048002" cy="1676401"/>
          </a:xfrm>
          <a:prstGeom prst="rect">
            <a:avLst/>
          </a:prstGeom>
        </p:spPr>
        <p:txBody>
          <a:bodyPr lIns="0" tIns="0" rIns="0" bIns="0"/>
          <a:lstStyle/>
          <a:p>
            <a:pPr>
              <a:lnSpc>
                <a:spcPts val="2800"/>
              </a:lnSpc>
              <a:spcBef>
                <a:spcPts val="2800"/>
              </a:spcBef>
              <a:defRPr sz="1900">
                <a:solidFill>
                  <a:srgbClr val="595959"/>
                </a:solidFill>
                <a:latin typeface="Source Sans Pro Light"/>
                <a:ea typeface="Source Sans Pro Light"/>
                <a:cs typeface="Source Sans Pro Light"/>
                <a:sym typeface="Source Sans Pro Light"/>
              </a:defRPr>
            </a:pPr>
            <a:endParaRPr/>
          </a:p>
        </p:txBody>
      </p:sp>
      <p:sp>
        <p:nvSpPr>
          <p:cNvPr id="101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021" name="Image"/>
          <p:cNvSpPr>
            <a:spLocks noGrp="1"/>
          </p:cNvSpPr>
          <p:nvPr>
            <p:ph type="pic" sz="quarter" idx="21"/>
          </p:nvPr>
        </p:nvSpPr>
        <p:spPr>
          <a:xfrm>
            <a:off x="15509352" y="8025038"/>
            <a:ext cx="6419089" cy="3474721"/>
          </a:xfrm>
          <a:prstGeom prst="rect">
            <a:avLst/>
          </a:prstGeom>
        </p:spPr>
        <p:txBody>
          <a:bodyPr lIns="91439" rIns="91439">
            <a:noAutofit/>
          </a:bodyPr>
          <a:lstStyle/>
          <a:p>
            <a:endParaRPr/>
          </a:p>
        </p:txBody>
      </p:sp>
      <p:sp>
        <p:nvSpPr>
          <p:cNvPr id="1022" name="Image"/>
          <p:cNvSpPr>
            <a:spLocks noGrp="1"/>
          </p:cNvSpPr>
          <p:nvPr>
            <p:ph type="pic" sz="quarter" idx="22"/>
          </p:nvPr>
        </p:nvSpPr>
        <p:spPr>
          <a:xfrm>
            <a:off x="15509352" y="4419537"/>
            <a:ext cx="6419089" cy="3474722"/>
          </a:xfrm>
          <a:prstGeom prst="rect">
            <a:avLst/>
          </a:prstGeom>
        </p:spPr>
        <p:txBody>
          <a:bodyPr lIns="91439" rIns="91439">
            <a:noAutofit/>
          </a:bodyPr>
          <a:lstStyle/>
          <a:p>
            <a:endParaRPr/>
          </a:p>
        </p:txBody>
      </p:sp>
      <p:sp>
        <p:nvSpPr>
          <p:cNvPr id="1023" name="Image"/>
          <p:cNvSpPr>
            <a:spLocks noGrp="1"/>
          </p:cNvSpPr>
          <p:nvPr>
            <p:ph type="pic" sz="quarter" idx="23"/>
          </p:nvPr>
        </p:nvSpPr>
        <p:spPr>
          <a:xfrm>
            <a:off x="8977539" y="8025038"/>
            <a:ext cx="6419089" cy="3474721"/>
          </a:xfrm>
          <a:prstGeom prst="rect">
            <a:avLst/>
          </a:prstGeom>
        </p:spPr>
        <p:txBody>
          <a:bodyPr lIns="91439" rIns="91439">
            <a:noAutofit/>
          </a:bodyPr>
          <a:lstStyle/>
          <a:p>
            <a:endParaRPr/>
          </a:p>
        </p:txBody>
      </p:sp>
      <p:sp>
        <p:nvSpPr>
          <p:cNvPr id="1024" name="Image"/>
          <p:cNvSpPr>
            <a:spLocks noGrp="1"/>
          </p:cNvSpPr>
          <p:nvPr>
            <p:ph type="pic" sz="quarter" idx="24"/>
          </p:nvPr>
        </p:nvSpPr>
        <p:spPr>
          <a:xfrm>
            <a:off x="8977539" y="4419537"/>
            <a:ext cx="6419089" cy="3474722"/>
          </a:xfrm>
          <a:prstGeom prst="rect">
            <a:avLst/>
          </a:prstGeom>
        </p:spPr>
        <p:txBody>
          <a:bodyPr lIns="91439" rIns="91439">
            <a:noAutofit/>
          </a:bodyPr>
          <a:lstStyle/>
          <a:p>
            <a:endParaRPr/>
          </a:p>
        </p:txBody>
      </p:sp>
      <p:sp>
        <p:nvSpPr>
          <p:cNvPr id="1025" name="Image"/>
          <p:cNvSpPr>
            <a:spLocks noGrp="1"/>
          </p:cNvSpPr>
          <p:nvPr>
            <p:ph type="pic" sz="quarter" idx="25"/>
          </p:nvPr>
        </p:nvSpPr>
        <p:spPr>
          <a:xfrm>
            <a:off x="2451168" y="8025038"/>
            <a:ext cx="6419089" cy="3474721"/>
          </a:xfrm>
          <a:prstGeom prst="rect">
            <a:avLst/>
          </a:prstGeom>
        </p:spPr>
        <p:txBody>
          <a:bodyPr lIns="91439" rIns="91439">
            <a:noAutofit/>
          </a:bodyPr>
          <a:lstStyle/>
          <a:p>
            <a:endParaRPr/>
          </a:p>
        </p:txBody>
      </p:sp>
      <p:sp>
        <p:nvSpPr>
          <p:cNvPr id="1026" name="Image"/>
          <p:cNvSpPr>
            <a:spLocks noGrp="1"/>
          </p:cNvSpPr>
          <p:nvPr>
            <p:ph type="pic" sz="quarter" idx="26"/>
          </p:nvPr>
        </p:nvSpPr>
        <p:spPr>
          <a:xfrm>
            <a:off x="2451168" y="4419537"/>
            <a:ext cx="6419089" cy="3474722"/>
          </a:xfrm>
          <a:prstGeom prst="rect">
            <a:avLst/>
          </a:prstGeom>
        </p:spPr>
        <p:txBody>
          <a:bodyPr lIns="91439" rIns="91439">
            <a:noAutofit/>
          </a:bodyPr>
          <a:lstStyle/>
          <a:p>
            <a:endParaRPr/>
          </a:p>
        </p:txBody>
      </p:sp>
      <p:sp>
        <p:nvSpPr>
          <p:cNvPr id="1027" name="Title Text"/>
          <p:cNvSpPr txBox="1">
            <a:spLocks noGrp="1"/>
          </p:cNvSpPr>
          <p:nvPr>
            <p:ph type="title"/>
          </p:nvPr>
        </p:nvSpPr>
        <p:spPr>
          <a:xfrm>
            <a:off x="3047206" y="762000"/>
            <a:ext cx="18283238" cy="1071625"/>
          </a:xfrm>
          <a:prstGeom prst="rect">
            <a:avLst/>
          </a:prstGeom>
        </p:spPr>
        <p:txBody>
          <a:bodyPr/>
          <a:lstStyle>
            <a:lvl1pPr algn="ctr">
              <a:defRPr sz="5000" b="0">
                <a:solidFill>
                  <a:srgbClr val="595959"/>
                </a:solidFill>
                <a:latin typeface="Source Sans Pro Light"/>
                <a:ea typeface="Source Sans Pro Light"/>
                <a:cs typeface="Source Sans Pro Light"/>
                <a:sym typeface="Source Sans Pro Light"/>
              </a:defRPr>
            </a:lvl1pPr>
          </a:lstStyle>
          <a:p>
            <a:r>
              <a:t>Title Text</a:t>
            </a:r>
          </a:p>
        </p:txBody>
      </p:sp>
      <p:sp>
        <p:nvSpPr>
          <p:cNvPr id="1028" name="Body Level One…"/>
          <p:cNvSpPr txBox="1">
            <a:spLocks noGrp="1"/>
          </p:cNvSpPr>
          <p:nvPr>
            <p:ph type="body" sz="quarter" idx="1"/>
          </p:nvPr>
        </p:nvSpPr>
        <p:spPr>
          <a:xfrm>
            <a:off x="9876632" y="3566161"/>
            <a:ext cx="3378995" cy="548834"/>
          </a:xfrm>
          <a:prstGeom prst="rect">
            <a:avLst/>
          </a:prstGeom>
        </p:spPr>
        <p:txBody>
          <a:bodyPr lIns="0" tIns="0" rIns="0" bIns="0" anchor="ctr"/>
          <a:lstStyle>
            <a:lvl1pPr>
              <a:lnSpc>
                <a:spcPct val="150000"/>
              </a:lnSpc>
              <a:defRPr sz="1900">
                <a:solidFill>
                  <a:srgbClr val="595959"/>
                </a:solidFill>
                <a:latin typeface="Source Sans Pro Light"/>
                <a:ea typeface="Source Sans Pro Light"/>
                <a:cs typeface="Source Sans Pro Light"/>
                <a:sym typeface="Source Sans Pro Light"/>
              </a:defRPr>
            </a:lvl1pPr>
            <a:lvl2pPr>
              <a:lnSpc>
                <a:spcPct val="150000"/>
              </a:lnSpc>
              <a:defRPr sz="1900">
                <a:solidFill>
                  <a:srgbClr val="595959"/>
                </a:solidFill>
                <a:latin typeface="Source Sans Pro Light"/>
                <a:ea typeface="Source Sans Pro Light"/>
                <a:cs typeface="Source Sans Pro Light"/>
                <a:sym typeface="Source Sans Pro Light"/>
              </a:defRPr>
            </a:lvl2pPr>
            <a:lvl3pPr>
              <a:lnSpc>
                <a:spcPct val="150000"/>
              </a:lnSpc>
              <a:defRPr sz="1900">
                <a:solidFill>
                  <a:srgbClr val="595959"/>
                </a:solidFill>
                <a:latin typeface="Source Sans Pro Light"/>
                <a:ea typeface="Source Sans Pro Light"/>
                <a:cs typeface="Source Sans Pro Light"/>
                <a:sym typeface="Source Sans Pro Light"/>
              </a:defRPr>
            </a:lvl3pPr>
            <a:lvl4pPr>
              <a:lnSpc>
                <a:spcPct val="150000"/>
              </a:lnSpc>
              <a:defRPr sz="1900">
                <a:solidFill>
                  <a:srgbClr val="595959"/>
                </a:solidFill>
                <a:latin typeface="Source Sans Pro Light"/>
                <a:ea typeface="Source Sans Pro Light"/>
                <a:cs typeface="Source Sans Pro Light"/>
                <a:sym typeface="Source Sans Pro Light"/>
              </a:defRPr>
            </a:lvl4pPr>
            <a:lvl5pPr>
              <a:lnSpc>
                <a:spcPct val="150000"/>
              </a:lnSpc>
              <a:defRPr sz="1900">
                <a:solidFill>
                  <a:srgbClr val="595959"/>
                </a:solidFill>
                <a:latin typeface="Source Sans Pro Light"/>
                <a:ea typeface="Source Sans Pro Light"/>
                <a:cs typeface="Source Sans Pro Light"/>
                <a:sym typeface="Source Sans Pro Light"/>
              </a:defRPr>
            </a:lvl5pPr>
          </a:lstStyle>
          <a:p>
            <a:r>
              <a:t>Body Level One</a:t>
            </a:r>
          </a:p>
          <a:p>
            <a:pPr lvl="1"/>
            <a:r>
              <a:t>Body Level Two</a:t>
            </a:r>
          </a:p>
          <a:p>
            <a:pPr lvl="2"/>
            <a:r>
              <a:t>Body Level Three</a:t>
            </a:r>
          </a:p>
          <a:p>
            <a:pPr lvl="3"/>
            <a:r>
              <a:t>Body Level Four</a:t>
            </a:r>
          </a:p>
          <a:p>
            <a:pPr lvl="4"/>
            <a:r>
              <a:t>Body Level Five</a:t>
            </a:r>
          </a:p>
        </p:txBody>
      </p:sp>
      <p:sp>
        <p:nvSpPr>
          <p:cNvPr id="1029" name="Rectangle"/>
          <p:cNvSpPr/>
          <p:nvPr/>
        </p:nvSpPr>
        <p:spPr>
          <a:xfrm>
            <a:off x="2463999" y="3788578"/>
            <a:ext cx="464218" cy="222685"/>
          </a:xfrm>
          <a:prstGeom prst="rect">
            <a:avLst/>
          </a:prstGeom>
          <a:solidFill>
            <a:schemeClr val="accent6">
              <a:lumOff val="34931"/>
            </a:schemeClr>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0" name="Rectangle"/>
          <p:cNvSpPr/>
          <p:nvPr/>
        </p:nvSpPr>
        <p:spPr>
          <a:xfrm>
            <a:off x="8981230" y="3788578"/>
            <a:ext cx="464218" cy="222685"/>
          </a:xfrm>
          <a:prstGeom prst="rect">
            <a:avLst/>
          </a:prstGeom>
          <a:solidFill>
            <a:schemeClr val="accent5"/>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1" name="Rectangle"/>
          <p:cNvSpPr/>
          <p:nvPr/>
        </p:nvSpPr>
        <p:spPr>
          <a:xfrm>
            <a:off x="15523247" y="3788578"/>
            <a:ext cx="464218" cy="222685"/>
          </a:xfrm>
          <a:prstGeom prst="rect">
            <a:avLst/>
          </a:prstGeom>
          <a:solidFill>
            <a:schemeClr val="accent3"/>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2" name="Rectangle"/>
          <p:cNvSpPr/>
          <p:nvPr/>
        </p:nvSpPr>
        <p:spPr>
          <a:xfrm>
            <a:off x="2463999" y="11848021"/>
            <a:ext cx="464218" cy="269430"/>
          </a:xfrm>
          <a:prstGeom prst="rect">
            <a:avLst/>
          </a:prstGeom>
          <a:solidFill>
            <a:schemeClr val="accent2"/>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3" name="Rectangle"/>
          <p:cNvSpPr/>
          <p:nvPr/>
        </p:nvSpPr>
        <p:spPr>
          <a:xfrm>
            <a:off x="8981230" y="11848021"/>
            <a:ext cx="464218" cy="269430"/>
          </a:xfrm>
          <a:prstGeom prst="rect">
            <a:avLst/>
          </a:prstGeom>
          <a:solidFill>
            <a:schemeClr val="accent4"/>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4" name="Rectangle"/>
          <p:cNvSpPr/>
          <p:nvPr/>
        </p:nvSpPr>
        <p:spPr>
          <a:xfrm>
            <a:off x="15523247" y="11848021"/>
            <a:ext cx="464218" cy="269430"/>
          </a:xfrm>
          <a:prstGeom prst="rect">
            <a:avLst/>
          </a:prstGeom>
          <a:solidFill>
            <a:srgbClr val="DDDDDD"/>
          </a:solidFill>
          <a:ln w="12700">
            <a:miter lim="400000"/>
          </a:ln>
        </p:spPr>
        <p:txBody>
          <a:bodyPr lIns="45719" rIns="45719" anchor="ctr"/>
          <a:lstStyle/>
          <a:p>
            <a:pPr defTabSz="427907">
              <a:defRPr sz="72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035" name="Rectangle"/>
          <p:cNvSpPr>
            <a:spLocks noGrp="1"/>
          </p:cNvSpPr>
          <p:nvPr>
            <p:ph type="body" sz="quarter" idx="27"/>
          </p:nvPr>
        </p:nvSpPr>
        <p:spPr>
          <a:xfrm>
            <a:off x="3349625" y="3566161"/>
            <a:ext cx="3378994" cy="548834"/>
          </a:xfrm>
          <a:prstGeom prst="rect">
            <a:avLst/>
          </a:prstGeom>
        </p:spPr>
        <p:txBody>
          <a:bodyPr lIns="0" tIns="0" rIns="0" bIns="0" anchor="ctr"/>
          <a:lstStyle/>
          <a:p>
            <a:pPr>
              <a:lnSpc>
                <a:spcPct val="150000"/>
              </a:lnSpc>
              <a:defRPr sz="1900">
                <a:solidFill>
                  <a:srgbClr val="595959"/>
                </a:solidFill>
                <a:latin typeface="Source Sans Pro Light"/>
                <a:ea typeface="Source Sans Pro Light"/>
                <a:cs typeface="Source Sans Pro Light"/>
                <a:sym typeface="Source Sans Pro Light"/>
              </a:defRPr>
            </a:pPr>
            <a:endParaRPr/>
          </a:p>
        </p:txBody>
      </p:sp>
      <p:sp>
        <p:nvSpPr>
          <p:cNvPr id="1036" name="Rectangle"/>
          <p:cNvSpPr>
            <a:spLocks noGrp="1"/>
          </p:cNvSpPr>
          <p:nvPr>
            <p:ph type="body" sz="quarter" idx="28"/>
          </p:nvPr>
        </p:nvSpPr>
        <p:spPr>
          <a:xfrm>
            <a:off x="9876632" y="11690739"/>
            <a:ext cx="3378994" cy="548835"/>
          </a:xfrm>
          <a:prstGeom prst="rect">
            <a:avLst/>
          </a:prstGeom>
        </p:spPr>
        <p:txBody>
          <a:bodyPr lIns="0" tIns="0" rIns="0" bIns="0" anchor="ctr"/>
          <a:lstStyle/>
          <a:p>
            <a:pPr>
              <a:lnSpc>
                <a:spcPct val="150000"/>
              </a:lnSpc>
              <a:defRPr sz="1900">
                <a:solidFill>
                  <a:srgbClr val="595959"/>
                </a:solidFill>
                <a:latin typeface="Source Sans Pro Light"/>
                <a:ea typeface="Source Sans Pro Light"/>
                <a:cs typeface="Source Sans Pro Light"/>
                <a:sym typeface="Source Sans Pro Light"/>
              </a:defRPr>
            </a:pPr>
            <a:endParaRPr/>
          </a:p>
        </p:txBody>
      </p:sp>
      <p:sp>
        <p:nvSpPr>
          <p:cNvPr id="1037" name="Rectangle"/>
          <p:cNvSpPr>
            <a:spLocks noGrp="1"/>
          </p:cNvSpPr>
          <p:nvPr>
            <p:ph type="body" sz="quarter" idx="29"/>
          </p:nvPr>
        </p:nvSpPr>
        <p:spPr>
          <a:xfrm>
            <a:off x="3349625" y="11690739"/>
            <a:ext cx="3378994" cy="548835"/>
          </a:xfrm>
          <a:prstGeom prst="rect">
            <a:avLst/>
          </a:prstGeom>
        </p:spPr>
        <p:txBody>
          <a:bodyPr lIns="0" tIns="0" rIns="0" bIns="0" anchor="ctr"/>
          <a:lstStyle/>
          <a:p>
            <a:pPr>
              <a:lnSpc>
                <a:spcPct val="150000"/>
              </a:lnSpc>
              <a:defRPr sz="1900">
                <a:solidFill>
                  <a:srgbClr val="595959"/>
                </a:solidFill>
                <a:latin typeface="Source Sans Pro Light"/>
                <a:ea typeface="Source Sans Pro Light"/>
                <a:cs typeface="Source Sans Pro Light"/>
                <a:sym typeface="Source Sans Pro Light"/>
              </a:defRPr>
            </a:pPr>
            <a:endParaRPr/>
          </a:p>
        </p:txBody>
      </p:sp>
      <p:sp>
        <p:nvSpPr>
          <p:cNvPr id="1038" name="Rectangle"/>
          <p:cNvSpPr>
            <a:spLocks noGrp="1"/>
          </p:cNvSpPr>
          <p:nvPr>
            <p:ph type="body" sz="quarter" idx="30"/>
          </p:nvPr>
        </p:nvSpPr>
        <p:spPr>
          <a:xfrm>
            <a:off x="16377854" y="3566161"/>
            <a:ext cx="3378995" cy="548834"/>
          </a:xfrm>
          <a:prstGeom prst="rect">
            <a:avLst/>
          </a:prstGeom>
        </p:spPr>
        <p:txBody>
          <a:bodyPr lIns="0" tIns="0" rIns="0" bIns="0" anchor="ctr"/>
          <a:lstStyle/>
          <a:p>
            <a:pPr>
              <a:lnSpc>
                <a:spcPct val="150000"/>
              </a:lnSpc>
              <a:defRPr sz="1900">
                <a:solidFill>
                  <a:srgbClr val="595959"/>
                </a:solidFill>
                <a:latin typeface="Source Sans Pro Light"/>
                <a:ea typeface="Source Sans Pro Light"/>
                <a:cs typeface="Source Sans Pro Light"/>
                <a:sym typeface="Source Sans Pro Light"/>
              </a:defRPr>
            </a:pPr>
            <a:endParaRPr/>
          </a:p>
        </p:txBody>
      </p:sp>
      <p:sp>
        <p:nvSpPr>
          <p:cNvPr id="1039" name="Rectangle"/>
          <p:cNvSpPr>
            <a:spLocks noGrp="1"/>
          </p:cNvSpPr>
          <p:nvPr>
            <p:ph type="body" sz="quarter" idx="31"/>
          </p:nvPr>
        </p:nvSpPr>
        <p:spPr>
          <a:xfrm>
            <a:off x="16377854" y="11690739"/>
            <a:ext cx="3378995" cy="548835"/>
          </a:xfrm>
          <a:prstGeom prst="rect">
            <a:avLst/>
          </a:prstGeom>
        </p:spPr>
        <p:txBody>
          <a:bodyPr lIns="0" tIns="0" rIns="0" bIns="0" anchor="ctr"/>
          <a:lstStyle/>
          <a:p>
            <a:pPr>
              <a:lnSpc>
                <a:spcPct val="150000"/>
              </a:lnSpc>
              <a:defRPr sz="1900">
                <a:solidFill>
                  <a:srgbClr val="595959"/>
                </a:solidFill>
                <a:latin typeface="Source Sans Pro Light"/>
                <a:ea typeface="Source Sans Pro Light"/>
                <a:cs typeface="Source Sans Pro Light"/>
                <a:sym typeface="Source Sans Pro Light"/>
              </a:defRPr>
            </a:pPr>
            <a:endParaRPr/>
          </a:p>
        </p:txBody>
      </p:sp>
      <p:sp>
        <p:nvSpPr>
          <p:cNvPr id="1040"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45_Custom Layout">
    <p:spTree>
      <p:nvGrpSpPr>
        <p:cNvPr id="1" name=""/>
        <p:cNvGrpSpPr/>
        <p:nvPr/>
      </p:nvGrpSpPr>
      <p:grpSpPr>
        <a:xfrm>
          <a:off x="0" y="0"/>
          <a:ext cx="0" cy="0"/>
          <a:chOff x="0" y="0"/>
          <a:chExt cx="0" cy="0"/>
        </a:xfrm>
      </p:grpSpPr>
      <p:sp>
        <p:nvSpPr>
          <p:cNvPr id="1047" name="Image"/>
          <p:cNvSpPr>
            <a:spLocks noGrp="1"/>
          </p:cNvSpPr>
          <p:nvPr>
            <p:ph type="pic" idx="21"/>
          </p:nvPr>
        </p:nvSpPr>
        <p:spPr>
          <a:xfrm>
            <a:off x="1500861" y="4012445"/>
            <a:ext cx="21403216" cy="8327640"/>
          </a:xfrm>
          <a:prstGeom prst="rect">
            <a:avLst/>
          </a:prstGeom>
        </p:spPr>
        <p:txBody>
          <a:bodyPr lIns="91439" rIns="91439">
            <a:noAutofit/>
          </a:bodyPr>
          <a:lstStyle/>
          <a:p>
            <a:endParaRPr/>
          </a:p>
        </p:txBody>
      </p:sp>
      <p:sp>
        <p:nvSpPr>
          <p:cNvPr id="104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46_Custom Layout">
    <p:spTree>
      <p:nvGrpSpPr>
        <p:cNvPr id="1" name=""/>
        <p:cNvGrpSpPr/>
        <p:nvPr/>
      </p:nvGrpSpPr>
      <p:grpSpPr>
        <a:xfrm>
          <a:off x="0" y="0"/>
          <a:ext cx="0" cy="0"/>
          <a:chOff x="0" y="0"/>
          <a:chExt cx="0" cy="0"/>
        </a:xfrm>
      </p:grpSpPr>
      <p:sp>
        <p:nvSpPr>
          <p:cNvPr id="1055"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05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48_Custom Layout">
    <p:spTree>
      <p:nvGrpSpPr>
        <p:cNvPr id="1" name=""/>
        <p:cNvGrpSpPr/>
        <p:nvPr/>
      </p:nvGrpSpPr>
      <p:grpSpPr>
        <a:xfrm>
          <a:off x="0" y="0"/>
          <a:ext cx="0" cy="0"/>
          <a:chOff x="0" y="0"/>
          <a:chExt cx="0" cy="0"/>
        </a:xfrm>
      </p:grpSpPr>
      <p:sp>
        <p:nvSpPr>
          <p:cNvPr id="1063"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06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87" name="Image"/>
          <p:cNvSpPr>
            <a:spLocks noGrp="1"/>
          </p:cNvSpPr>
          <p:nvPr>
            <p:ph type="pic" idx="21"/>
          </p:nvPr>
        </p:nvSpPr>
        <p:spPr>
          <a:xfrm>
            <a:off x="0" y="0"/>
            <a:ext cx="14799733" cy="13716000"/>
          </a:xfrm>
          <a:prstGeom prst="rect">
            <a:avLst/>
          </a:prstGeom>
        </p:spPr>
        <p:txBody>
          <a:bodyPr lIns="91439" rIns="91439">
            <a:noAutofit/>
          </a:bodyPr>
          <a:lstStyle/>
          <a:p>
            <a:endParaRPr/>
          </a:p>
        </p:txBody>
      </p:sp>
      <p:sp>
        <p:nvSpPr>
          <p:cNvPr id="88" name="Image"/>
          <p:cNvSpPr>
            <a:spLocks noGrp="1"/>
          </p:cNvSpPr>
          <p:nvPr>
            <p:ph type="pic" sz="half" idx="22"/>
          </p:nvPr>
        </p:nvSpPr>
        <p:spPr>
          <a:xfrm>
            <a:off x="14799732" y="0"/>
            <a:ext cx="9577918" cy="13716000"/>
          </a:xfrm>
          <a:prstGeom prst="rect">
            <a:avLst/>
          </a:prstGeom>
        </p:spPr>
        <p:txBody>
          <a:bodyPr lIns="91439" rIns="91439">
            <a:noAutofit/>
          </a:bodyPr>
          <a:lstStyle/>
          <a:p>
            <a:endParaRPr/>
          </a:p>
        </p:txBody>
      </p:sp>
      <p:sp>
        <p:nvSpPr>
          <p:cNvPr id="89" name="Title Text"/>
          <p:cNvSpPr txBox="1">
            <a:spLocks noGrp="1"/>
          </p:cNvSpPr>
          <p:nvPr>
            <p:ph type="title"/>
          </p:nvPr>
        </p:nvSpPr>
        <p:spPr>
          <a:xfrm>
            <a:off x="16302553" y="2931885"/>
            <a:ext cx="6399134" cy="2210028"/>
          </a:xfrm>
          <a:prstGeom prst="rect">
            <a:avLst/>
          </a:prstGeom>
        </p:spPr>
        <p:txBody>
          <a:bodyPr/>
          <a:lstStyle>
            <a:lvl1pPr>
              <a:defRPr sz="8800">
                <a:solidFill>
                  <a:srgbClr val="404040"/>
                </a:solidFill>
              </a:defRPr>
            </a:lvl1pPr>
          </a:lstStyle>
          <a:p>
            <a:r>
              <a:t>Title Text</a:t>
            </a:r>
          </a:p>
        </p:txBody>
      </p:sp>
      <p:sp>
        <p:nvSpPr>
          <p:cNvPr id="90" name="Body Level One…"/>
          <p:cNvSpPr txBox="1">
            <a:spLocks noGrp="1"/>
          </p:cNvSpPr>
          <p:nvPr>
            <p:ph type="body" sz="quarter" idx="1"/>
          </p:nvPr>
        </p:nvSpPr>
        <p:spPr>
          <a:xfrm>
            <a:off x="16373475" y="4875212"/>
            <a:ext cx="6328212" cy="457201"/>
          </a:xfrm>
          <a:prstGeom prst="rect">
            <a:avLst/>
          </a:prstGeom>
        </p:spPr>
        <p:txBody>
          <a:bodyPr/>
          <a:lstStyle>
            <a:lvl1pPr>
              <a:defRPr sz="3200">
                <a:solidFill>
                  <a:schemeClr val="accent4"/>
                </a:solidFill>
              </a:defRPr>
            </a:lvl1pPr>
            <a:lvl2pPr>
              <a:defRPr sz="3200">
                <a:solidFill>
                  <a:schemeClr val="accent4"/>
                </a:solidFill>
              </a:defRPr>
            </a:lvl2pPr>
            <a:lvl3pPr>
              <a:defRPr sz="3200">
                <a:solidFill>
                  <a:schemeClr val="accent4"/>
                </a:solidFill>
              </a:defRPr>
            </a:lvl3pPr>
            <a:lvl4pPr>
              <a:defRPr sz="3200">
                <a:solidFill>
                  <a:schemeClr val="accent4"/>
                </a:solidFill>
              </a:defRPr>
            </a:lvl4pPr>
            <a:lvl5pP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50_Custom Layout">
    <p:spTree>
      <p:nvGrpSpPr>
        <p:cNvPr id="1" name=""/>
        <p:cNvGrpSpPr/>
        <p:nvPr/>
      </p:nvGrpSpPr>
      <p:grpSpPr>
        <a:xfrm>
          <a:off x="0" y="0"/>
          <a:ext cx="0" cy="0"/>
          <a:chOff x="0" y="0"/>
          <a:chExt cx="0" cy="0"/>
        </a:xfrm>
      </p:grpSpPr>
      <p:sp>
        <p:nvSpPr>
          <p:cNvPr id="1071"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072"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51_Custom Layout">
    <p:spTree>
      <p:nvGrpSpPr>
        <p:cNvPr id="1" name=""/>
        <p:cNvGrpSpPr/>
        <p:nvPr/>
      </p:nvGrpSpPr>
      <p:grpSpPr>
        <a:xfrm>
          <a:off x="0" y="0"/>
          <a:ext cx="0" cy="0"/>
          <a:chOff x="0" y="0"/>
          <a:chExt cx="0" cy="0"/>
        </a:xfrm>
      </p:grpSpPr>
      <p:sp>
        <p:nvSpPr>
          <p:cNvPr id="1079"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080"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52_Custom Layout">
    <p:spTree>
      <p:nvGrpSpPr>
        <p:cNvPr id="1" name=""/>
        <p:cNvGrpSpPr/>
        <p:nvPr/>
      </p:nvGrpSpPr>
      <p:grpSpPr>
        <a:xfrm>
          <a:off x="0" y="0"/>
          <a:ext cx="0" cy="0"/>
          <a:chOff x="0" y="0"/>
          <a:chExt cx="0" cy="0"/>
        </a:xfrm>
      </p:grpSpPr>
      <p:sp>
        <p:nvSpPr>
          <p:cNvPr id="1087"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08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Laptop 01">
    <p:spTree>
      <p:nvGrpSpPr>
        <p:cNvPr id="1" name=""/>
        <p:cNvGrpSpPr/>
        <p:nvPr/>
      </p:nvGrpSpPr>
      <p:grpSpPr>
        <a:xfrm>
          <a:off x="0" y="0"/>
          <a:ext cx="0" cy="0"/>
          <a:chOff x="0" y="0"/>
          <a:chExt cx="0" cy="0"/>
        </a:xfrm>
      </p:grpSpPr>
      <p:pic>
        <p:nvPicPr>
          <p:cNvPr id="1095" name="image1.png" descr="image1.png"/>
          <p:cNvPicPr>
            <a:picLocks noChangeAspect="1"/>
          </p:cNvPicPr>
          <p:nvPr/>
        </p:nvPicPr>
        <p:blipFill>
          <a:blip r:embed="rId2"/>
          <a:stretch>
            <a:fillRect/>
          </a:stretch>
        </p:blipFill>
        <p:spPr>
          <a:xfrm>
            <a:off x="514638" y="3627609"/>
            <a:ext cx="13314927" cy="10362712"/>
          </a:xfrm>
          <a:prstGeom prst="rect">
            <a:avLst/>
          </a:prstGeom>
          <a:ln w="12700">
            <a:miter lim="400000"/>
          </a:ln>
        </p:spPr>
      </p:pic>
      <p:sp>
        <p:nvSpPr>
          <p:cNvPr id="1096" name="Rectangle"/>
          <p:cNvSpPr/>
          <p:nvPr/>
        </p:nvSpPr>
        <p:spPr>
          <a:xfrm>
            <a:off x="2710902" y="5543458"/>
            <a:ext cx="8824709" cy="5465284"/>
          </a:xfrm>
          <a:prstGeom prst="rect">
            <a:avLst/>
          </a:prstGeom>
          <a:solidFill>
            <a:schemeClr val="accent2"/>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1097" name="Image"/>
          <p:cNvSpPr>
            <a:spLocks noGrp="1"/>
          </p:cNvSpPr>
          <p:nvPr>
            <p:ph type="pic" sz="quarter" idx="21"/>
          </p:nvPr>
        </p:nvSpPr>
        <p:spPr>
          <a:xfrm>
            <a:off x="2734999" y="5538258"/>
            <a:ext cx="8874205" cy="5477427"/>
          </a:xfrm>
          <a:prstGeom prst="rect">
            <a:avLst/>
          </a:prstGeom>
        </p:spPr>
        <p:txBody>
          <a:bodyPr lIns="91439" rIns="91439">
            <a:noAutofit/>
          </a:bodyPr>
          <a:lstStyle/>
          <a:p>
            <a:endParaRPr/>
          </a:p>
        </p:txBody>
      </p:sp>
      <p:sp>
        <p:nvSpPr>
          <p:cNvPr id="109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55_Custom Layout">
    <p:spTree>
      <p:nvGrpSpPr>
        <p:cNvPr id="1" name=""/>
        <p:cNvGrpSpPr/>
        <p:nvPr/>
      </p:nvGrpSpPr>
      <p:grpSpPr>
        <a:xfrm>
          <a:off x="0" y="0"/>
          <a:ext cx="0" cy="0"/>
          <a:chOff x="0" y="0"/>
          <a:chExt cx="0" cy="0"/>
        </a:xfrm>
      </p:grpSpPr>
      <p:sp>
        <p:nvSpPr>
          <p:cNvPr id="1105"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10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56_Custom Layout">
    <p:spTree>
      <p:nvGrpSpPr>
        <p:cNvPr id="1" name=""/>
        <p:cNvGrpSpPr/>
        <p:nvPr/>
      </p:nvGrpSpPr>
      <p:grpSpPr>
        <a:xfrm>
          <a:off x="0" y="0"/>
          <a:ext cx="0" cy="0"/>
          <a:chOff x="0" y="0"/>
          <a:chExt cx="0" cy="0"/>
        </a:xfrm>
      </p:grpSpPr>
      <p:sp>
        <p:nvSpPr>
          <p:cNvPr id="1113"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114"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57_Custom Layout">
    <p:spTree>
      <p:nvGrpSpPr>
        <p:cNvPr id="1" name=""/>
        <p:cNvGrpSpPr/>
        <p:nvPr/>
      </p:nvGrpSpPr>
      <p:grpSpPr>
        <a:xfrm>
          <a:off x="0" y="0"/>
          <a:ext cx="0" cy="0"/>
          <a:chOff x="0" y="0"/>
          <a:chExt cx="0" cy="0"/>
        </a:xfrm>
      </p:grpSpPr>
      <p:sp>
        <p:nvSpPr>
          <p:cNvPr id="1121"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122"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59_Custom Layout">
    <p:spTree>
      <p:nvGrpSpPr>
        <p:cNvPr id="1" name=""/>
        <p:cNvGrpSpPr/>
        <p:nvPr/>
      </p:nvGrpSpPr>
      <p:grpSpPr>
        <a:xfrm>
          <a:off x="0" y="0"/>
          <a:ext cx="0" cy="0"/>
          <a:chOff x="0" y="0"/>
          <a:chExt cx="0" cy="0"/>
        </a:xfrm>
      </p:grpSpPr>
      <p:sp>
        <p:nvSpPr>
          <p:cNvPr id="1129"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130"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60_Custom Layout">
    <p:spTree>
      <p:nvGrpSpPr>
        <p:cNvPr id="1" name=""/>
        <p:cNvGrpSpPr/>
        <p:nvPr/>
      </p:nvGrpSpPr>
      <p:grpSpPr>
        <a:xfrm>
          <a:off x="0" y="0"/>
          <a:ext cx="0" cy="0"/>
          <a:chOff x="0" y="0"/>
          <a:chExt cx="0" cy="0"/>
        </a:xfrm>
      </p:grpSpPr>
      <p:sp>
        <p:nvSpPr>
          <p:cNvPr id="1137" name="Image"/>
          <p:cNvSpPr>
            <a:spLocks noGrp="1"/>
          </p:cNvSpPr>
          <p:nvPr>
            <p:ph type="pic" idx="21"/>
          </p:nvPr>
        </p:nvSpPr>
        <p:spPr>
          <a:xfrm>
            <a:off x="0" y="0"/>
            <a:ext cx="24377650" cy="8686800"/>
          </a:xfrm>
          <a:prstGeom prst="rect">
            <a:avLst/>
          </a:prstGeom>
        </p:spPr>
        <p:txBody>
          <a:bodyPr lIns="91439" rIns="91439">
            <a:noAutofit/>
          </a:bodyPr>
          <a:lstStyle/>
          <a:p>
            <a:endParaRPr/>
          </a:p>
        </p:txBody>
      </p:sp>
      <p:sp>
        <p:nvSpPr>
          <p:cNvPr id="1138"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61_Custom Layout">
    <p:spTree>
      <p:nvGrpSpPr>
        <p:cNvPr id="1" name=""/>
        <p:cNvGrpSpPr/>
        <p:nvPr/>
      </p:nvGrpSpPr>
      <p:grpSpPr>
        <a:xfrm>
          <a:off x="0" y="0"/>
          <a:ext cx="0" cy="0"/>
          <a:chOff x="0" y="0"/>
          <a:chExt cx="0" cy="0"/>
        </a:xfrm>
      </p:grpSpPr>
      <p:sp>
        <p:nvSpPr>
          <p:cNvPr id="1145" name="Image"/>
          <p:cNvSpPr>
            <a:spLocks noGrp="1"/>
          </p:cNvSpPr>
          <p:nvPr>
            <p:ph type="pic" sz="quarter" idx="21"/>
          </p:nvPr>
        </p:nvSpPr>
        <p:spPr>
          <a:xfrm>
            <a:off x="9223482" y="7498080"/>
            <a:ext cx="5686088" cy="6217921"/>
          </a:xfrm>
          <a:prstGeom prst="rect">
            <a:avLst/>
          </a:prstGeom>
        </p:spPr>
        <p:txBody>
          <a:bodyPr lIns="91439" rIns="91439">
            <a:noAutofit/>
          </a:bodyPr>
          <a:lstStyle/>
          <a:p>
            <a:endParaRPr/>
          </a:p>
        </p:txBody>
      </p:sp>
      <p:sp>
        <p:nvSpPr>
          <p:cNvPr id="1146"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98" name="Image"/>
          <p:cNvSpPr>
            <a:spLocks noGrp="1"/>
          </p:cNvSpPr>
          <p:nvPr>
            <p:ph type="pic" sz="half" idx="21"/>
          </p:nvPr>
        </p:nvSpPr>
        <p:spPr>
          <a:xfrm>
            <a:off x="-228601" y="-235852"/>
            <a:ext cx="6921904" cy="14104254"/>
          </a:xfrm>
          <a:prstGeom prst="rect">
            <a:avLst/>
          </a:prstGeom>
          <a:ln w="76200">
            <a:solidFill>
              <a:srgbClr val="FFFFFF"/>
            </a:solidFill>
            <a:round/>
          </a:ln>
        </p:spPr>
        <p:txBody>
          <a:bodyPr lIns="91439" rIns="91439">
            <a:noAutofit/>
          </a:bodyPr>
          <a:lstStyle/>
          <a:p>
            <a:endParaRPr/>
          </a:p>
        </p:txBody>
      </p:sp>
      <p:sp>
        <p:nvSpPr>
          <p:cNvPr id="99" name="Image"/>
          <p:cNvSpPr>
            <a:spLocks noGrp="1"/>
          </p:cNvSpPr>
          <p:nvPr>
            <p:ph type="pic" sz="half" idx="22"/>
          </p:nvPr>
        </p:nvSpPr>
        <p:spPr>
          <a:xfrm>
            <a:off x="4016362" y="-235858"/>
            <a:ext cx="8737908" cy="14104257"/>
          </a:xfrm>
          <a:prstGeom prst="rect">
            <a:avLst/>
          </a:prstGeom>
          <a:ln w="76200">
            <a:solidFill>
              <a:srgbClr val="FFFFFF"/>
            </a:solidFill>
            <a:round/>
          </a:ln>
        </p:spPr>
        <p:txBody>
          <a:bodyPr lIns="91439" rIns="91439">
            <a:noAutofit/>
          </a:bodyPr>
          <a:lstStyle/>
          <a:p>
            <a:endParaRPr/>
          </a:p>
        </p:txBody>
      </p:sp>
      <p:sp>
        <p:nvSpPr>
          <p:cNvPr id="100" name="Image"/>
          <p:cNvSpPr>
            <a:spLocks noGrp="1"/>
          </p:cNvSpPr>
          <p:nvPr>
            <p:ph type="pic" idx="23"/>
          </p:nvPr>
        </p:nvSpPr>
        <p:spPr>
          <a:xfrm>
            <a:off x="9998092" y="-235854"/>
            <a:ext cx="9853494" cy="14104254"/>
          </a:xfrm>
          <a:prstGeom prst="rect">
            <a:avLst/>
          </a:prstGeom>
          <a:ln w="76200">
            <a:solidFill>
              <a:srgbClr val="FFFFFF"/>
            </a:solidFill>
            <a:round/>
          </a:ln>
        </p:spPr>
        <p:txBody>
          <a:bodyPr lIns="91439" rIns="91439">
            <a:noAutofit/>
          </a:bodyPr>
          <a:lstStyle/>
          <a:p>
            <a:endParaRPr/>
          </a:p>
        </p:txBody>
      </p:sp>
      <p:sp>
        <p:nvSpPr>
          <p:cNvPr id="101" name="Image"/>
          <p:cNvSpPr>
            <a:spLocks noGrp="1"/>
          </p:cNvSpPr>
          <p:nvPr>
            <p:ph type="pic" sz="half" idx="24"/>
          </p:nvPr>
        </p:nvSpPr>
        <p:spPr>
          <a:xfrm>
            <a:off x="17257400" y="-235855"/>
            <a:ext cx="7234551" cy="14104257"/>
          </a:xfrm>
          <a:prstGeom prst="rect">
            <a:avLst/>
          </a:prstGeom>
          <a:ln w="76200">
            <a:solidFill>
              <a:srgbClr val="FFFFFF"/>
            </a:solidFill>
            <a:round/>
          </a:ln>
        </p:spPr>
        <p:txBody>
          <a:bodyPr lIns="91439" rIns="91439">
            <a:noAutofit/>
          </a:bodyPr>
          <a:lstStyle/>
          <a:p>
            <a:endParaRPr/>
          </a:p>
        </p:txBody>
      </p:sp>
      <p:sp>
        <p:nvSpPr>
          <p:cNvPr id="102" name="Image"/>
          <p:cNvSpPr>
            <a:spLocks noGrp="1"/>
          </p:cNvSpPr>
          <p:nvPr>
            <p:ph type="pic" idx="25"/>
          </p:nvPr>
        </p:nvSpPr>
        <p:spPr>
          <a:xfrm>
            <a:off x="-831273" y="-651331"/>
            <a:ext cx="25783598" cy="14935201"/>
          </a:xfrm>
          <a:prstGeom prst="rect">
            <a:avLst/>
          </a:prstGeom>
        </p:spPr>
        <p:txBody>
          <a:bodyPr lIns="91439" rIns="91439">
            <a:noAutofit/>
          </a:bodyPr>
          <a:lstStyle/>
          <a:p>
            <a:endParaRPr/>
          </a:p>
        </p:txBody>
      </p:sp>
      <p:sp>
        <p:nvSpPr>
          <p:cNvPr id="103" name="Title Text"/>
          <p:cNvSpPr txBox="1">
            <a:spLocks noGrp="1"/>
          </p:cNvSpPr>
          <p:nvPr>
            <p:ph type="title"/>
          </p:nvPr>
        </p:nvSpPr>
        <p:spPr>
          <a:xfrm>
            <a:off x="1675963" y="5759451"/>
            <a:ext cx="21025723" cy="1098550"/>
          </a:xfrm>
          <a:prstGeom prst="rect">
            <a:avLst/>
          </a:prstGeom>
        </p:spPr>
        <p:txBody>
          <a:bodyPr/>
          <a:lstStyle>
            <a:lvl1pPr algn="ctr">
              <a:defRPr>
                <a:solidFill>
                  <a:srgbClr val="404040"/>
                </a:solidFill>
              </a:defRPr>
            </a:lvl1pPr>
          </a:lstStyle>
          <a:p>
            <a:r>
              <a:t>Title Text</a:t>
            </a:r>
          </a:p>
        </p:txBody>
      </p:sp>
      <p:sp>
        <p:nvSpPr>
          <p:cNvPr id="104" name="Body Level One…"/>
          <p:cNvSpPr txBox="1">
            <a:spLocks noGrp="1"/>
          </p:cNvSpPr>
          <p:nvPr>
            <p:ph type="body" sz="quarter" idx="1"/>
          </p:nvPr>
        </p:nvSpPr>
        <p:spPr>
          <a:xfrm>
            <a:off x="1675963" y="6858000"/>
            <a:ext cx="21025723" cy="457200"/>
          </a:xfrm>
          <a:prstGeom prst="rect">
            <a:avLst/>
          </a:prstGeom>
        </p:spPr>
        <p:txBody>
          <a:bodyPr/>
          <a:lstStyle>
            <a:lvl1pPr algn="ctr">
              <a:defRPr sz="3200">
                <a:solidFill>
                  <a:schemeClr val="accent4"/>
                </a:solidFill>
              </a:defRPr>
            </a:lvl1pPr>
            <a:lvl2pPr algn="ctr">
              <a:defRPr sz="3200">
                <a:solidFill>
                  <a:schemeClr val="accent4"/>
                </a:solidFill>
              </a:defRPr>
            </a:lvl2pPr>
            <a:lvl3pPr algn="ctr">
              <a:defRPr sz="3200">
                <a:solidFill>
                  <a:schemeClr val="accent4"/>
                </a:solidFill>
              </a:defRPr>
            </a:lvl3pPr>
            <a:lvl4pPr algn="ctr">
              <a:defRPr sz="3200">
                <a:solidFill>
                  <a:schemeClr val="accent4"/>
                </a:solidFill>
              </a:defRPr>
            </a:lvl4pPr>
            <a:lvl5pPr algn="ctr">
              <a:defRPr sz="3200">
                <a:solidFill>
                  <a:schemeClr val="accent4"/>
                </a:solidFill>
              </a:defRPr>
            </a:lvl5pPr>
          </a:lstStyle>
          <a:p>
            <a:r>
              <a:t>Body Level One</a:t>
            </a:r>
          </a:p>
          <a:p>
            <a:pPr lvl="1"/>
            <a:r>
              <a:t>Body Level Two</a:t>
            </a:r>
          </a:p>
          <a:p>
            <a:pPr lvl="2"/>
            <a:r>
              <a:t>Body Level Three</a:t>
            </a:r>
          </a:p>
          <a:p>
            <a:pPr lvl="3"/>
            <a:r>
              <a:t>Body Level Four</a:t>
            </a:r>
          </a:p>
          <a:p>
            <a:pPr lvl="4"/>
            <a:r>
              <a:t>Body Level Five</a:t>
            </a:r>
          </a:p>
        </p:txBody>
      </p:sp>
      <p:sp>
        <p:nvSpPr>
          <p:cNvPr id="105"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eam Member Layout">
    <p:spTree>
      <p:nvGrpSpPr>
        <p:cNvPr id="1" name=""/>
        <p:cNvGrpSpPr/>
        <p:nvPr/>
      </p:nvGrpSpPr>
      <p:grpSpPr>
        <a:xfrm>
          <a:off x="0" y="0"/>
          <a:ext cx="0" cy="0"/>
          <a:chOff x="0" y="0"/>
          <a:chExt cx="0" cy="0"/>
        </a:xfrm>
      </p:grpSpPr>
      <p:sp>
        <p:nvSpPr>
          <p:cNvPr id="1153" name="Image"/>
          <p:cNvSpPr>
            <a:spLocks noGrp="1"/>
          </p:cNvSpPr>
          <p:nvPr>
            <p:ph type="pic" sz="quarter" idx="21"/>
          </p:nvPr>
        </p:nvSpPr>
        <p:spPr>
          <a:xfrm>
            <a:off x="1196200" y="1148913"/>
            <a:ext cx="4415133" cy="4114801"/>
          </a:xfrm>
          <a:prstGeom prst="rect">
            <a:avLst/>
          </a:prstGeom>
        </p:spPr>
        <p:txBody>
          <a:bodyPr lIns="91439" rIns="91439">
            <a:noAutofit/>
          </a:bodyPr>
          <a:lstStyle/>
          <a:p>
            <a:endParaRPr/>
          </a:p>
        </p:txBody>
      </p:sp>
      <p:sp>
        <p:nvSpPr>
          <p:cNvPr id="1154" name="Image"/>
          <p:cNvSpPr>
            <a:spLocks noGrp="1"/>
          </p:cNvSpPr>
          <p:nvPr>
            <p:ph type="pic" sz="quarter" idx="22"/>
          </p:nvPr>
        </p:nvSpPr>
        <p:spPr>
          <a:xfrm>
            <a:off x="1347594" y="7790081"/>
            <a:ext cx="4415134" cy="4114801"/>
          </a:xfrm>
          <a:prstGeom prst="rect">
            <a:avLst/>
          </a:prstGeom>
        </p:spPr>
        <p:txBody>
          <a:bodyPr lIns="91439" rIns="91439">
            <a:noAutofit/>
          </a:bodyPr>
          <a:lstStyle/>
          <a:p>
            <a:endParaRPr/>
          </a:p>
        </p:txBody>
      </p:sp>
      <p:sp>
        <p:nvSpPr>
          <p:cNvPr id="1155" name="Image"/>
          <p:cNvSpPr>
            <a:spLocks noGrp="1"/>
          </p:cNvSpPr>
          <p:nvPr>
            <p:ph type="pic" sz="quarter" idx="23"/>
          </p:nvPr>
        </p:nvSpPr>
        <p:spPr>
          <a:xfrm>
            <a:off x="18604518" y="7835444"/>
            <a:ext cx="4415133" cy="4114801"/>
          </a:xfrm>
          <a:prstGeom prst="rect">
            <a:avLst/>
          </a:prstGeom>
        </p:spPr>
        <p:txBody>
          <a:bodyPr lIns="91439" rIns="91439">
            <a:noAutofit/>
          </a:bodyPr>
          <a:lstStyle/>
          <a:p>
            <a:endParaRPr/>
          </a:p>
        </p:txBody>
      </p:sp>
      <p:sp>
        <p:nvSpPr>
          <p:cNvPr id="1156" name="Image"/>
          <p:cNvSpPr>
            <a:spLocks noGrp="1"/>
          </p:cNvSpPr>
          <p:nvPr>
            <p:ph type="pic" sz="quarter" idx="24"/>
          </p:nvPr>
        </p:nvSpPr>
        <p:spPr>
          <a:xfrm>
            <a:off x="18614429" y="1130977"/>
            <a:ext cx="4415133" cy="4114801"/>
          </a:xfrm>
          <a:prstGeom prst="rect">
            <a:avLst/>
          </a:prstGeom>
        </p:spPr>
        <p:txBody>
          <a:bodyPr lIns="91439" rIns="91439">
            <a:noAutofit/>
          </a:bodyPr>
          <a:lstStyle/>
          <a:p>
            <a:endParaRPr/>
          </a:p>
        </p:txBody>
      </p:sp>
      <p:sp>
        <p:nvSpPr>
          <p:cNvPr id="1157" name="Slide Number"/>
          <p:cNvSpPr txBox="1">
            <a:spLocks noGrp="1"/>
          </p:cNvSpPr>
          <p:nvPr>
            <p:ph type="sldNum" sz="quarter" idx="2"/>
          </p:nvPr>
        </p:nvSpPr>
        <p:spPr>
          <a:xfrm>
            <a:off x="11779461" y="12344400"/>
            <a:ext cx="5686638" cy="736601"/>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8564" y="184149"/>
            <a:ext cx="21934171" cy="3016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1218564" y="3200400"/>
            <a:ext cx="21934171" cy="1051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272641" y="12854305"/>
            <a:ext cx="429045" cy="447040"/>
          </a:xfrm>
          <a:prstGeom prst="rect">
            <a:avLst/>
          </a:prstGeom>
          <a:ln w="12700">
            <a:miter lim="400000"/>
          </a:ln>
        </p:spPr>
        <p:txBody>
          <a:bodyPr wrap="none" lIns="45719" rIns="45719" anchor="ctr">
            <a:spAutoFit/>
          </a:bodyPr>
          <a:lstStyle>
            <a:lvl1pPr algn="r">
              <a:defRPr sz="2300">
                <a:solidFill>
                  <a:srgbClr val="888888"/>
                </a:solidFill>
                <a:latin typeface="+mj-lt"/>
                <a:ea typeface="+mj-ea"/>
                <a:cs typeface="+mj-cs"/>
                <a:sym typeface="Helvetic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Lst>
  <p:transition spd="med"/>
  <p:txStyles>
    <p:titleStyle>
      <a:lvl1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1pPr>
      <a:lvl2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2pPr>
      <a:lvl3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3pPr>
      <a:lvl4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4pPr>
      <a:lvl5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5pPr>
      <a:lvl6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6pPr>
      <a:lvl7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7pPr>
      <a:lvl8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8pPr>
      <a:lvl9pPr marL="0" marR="0" indent="0" algn="l" defTabSz="1828343" rtl="0" latinLnBrk="0">
        <a:lnSpc>
          <a:spcPct val="90000"/>
        </a:lnSpc>
        <a:spcBef>
          <a:spcPts val="0"/>
        </a:spcBef>
        <a:spcAft>
          <a:spcPts val="0"/>
        </a:spcAft>
        <a:buClrTx/>
        <a:buSzTx/>
        <a:buFontTx/>
        <a:buNone/>
        <a:tabLst/>
        <a:defRPr sz="8700" b="1" i="0" u="none" strike="noStrike" cap="none" spc="0" baseline="0">
          <a:solidFill>
            <a:srgbClr val="000000"/>
          </a:solidFill>
          <a:uFillTx/>
          <a:latin typeface="+mj-lt"/>
          <a:ea typeface="+mj-ea"/>
          <a:cs typeface="+mj-cs"/>
          <a:sym typeface="Helvetica"/>
        </a:defRPr>
      </a:lvl9pPr>
    </p:titleStyle>
    <p:bodyStyle>
      <a:lvl1pPr marL="0" marR="0" indent="0" algn="l" defTabSz="1828343" rtl="0" latinLnBrk="0">
        <a:lnSpc>
          <a:spcPct val="90000"/>
        </a:lnSpc>
        <a:spcBef>
          <a:spcPts val="2000"/>
        </a:spcBef>
        <a:spcAft>
          <a:spcPts val="0"/>
        </a:spcAft>
        <a:buClrTx/>
        <a:buSzTx/>
        <a:buFontTx/>
        <a:buNone/>
        <a:tabLst/>
        <a:defRPr sz="2800" b="0" i="0" u="none" strike="noStrike" cap="none" spc="0" baseline="0">
          <a:solidFill>
            <a:srgbClr val="000000"/>
          </a:solidFill>
          <a:uFillTx/>
          <a:latin typeface="+mj-lt"/>
          <a:ea typeface="+mj-ea"/>
          <a:cs typeface="+mj-cs"/>
          <a:sym typeface="Helvetica"/>
        </a:defRPr>
      </a:lvl1pPr>
      <a:lvl2pPr marL="0" marR="0" indent="914171" algn="l" defTabSz="1828343" rtl="0" latinLnBrk="0">
        <a:lnSpc>
          <a:spcPct val="90000"/>
        </a:lnSpc>
        <a:spcBef>
          <a:spcPts val="2000"/>
        </a:spcBef>
        <a:spcAft>
          <a:spcPts val="0"/>
        </a:spcAft>
        <a:buClrTx/>
        <a:buSzTx/>
        <a:buFontTx/>
        <a:buNone/>
        <a:tabLst/>
        <a:defRPr sz="2800" b="0" i="0" u="none" strike="noStrike" cap="none" spc="0" baseline="0">
          <a:solidFill>
            <a:srgbClr val="000000"/>
          </a:solidFill>
          <a:uFillTx/>
          <a:latin typeface="+mj-lt"/>
          <a:ea typeface="+mj-ea"/>
          <a:cs typeface="+mj-cs"/>
          <a:sym typeface="Helvetica"/>
        </a:defRPr>
      </a:lvl2pPr>
      <a:lvl3pPr marL="0" marR="0" indent="1828343" algn="l" defTabSz="1828343" rtl="0" latinLnBrk="0">
        <a:lnSpc>
          <a:spcPct val="90000"/>
        </a:lnSpc>
        <a:spcBef>
          <a:spcPts val="2000"/>
        </a:spcBef>
        <a:spcAft>
          <a:spcPts val="0"/>
        </a:spcAft>
        <a:buClrTx/>
        <a:buSzTx/>
        <a:buFontTx/>
        <a:buNone/>
        <a:tabLst/>
        <a:defRPr sz="2800" b="0" i="0" u="none" strike="noStrike" cap="none" spc="0" baseline="0">
          <a:solidFill>
            <a:srgbClr val="000000"/>
          </a:solidFill>
          <a:uFillTx/>
          <a:latin typeface="+mj-lt"/>
          <a:ea typeface="+mj-ea"/>
          <a:cs typeface="+mj-cs"/>
          <a:sym typeface="Helvetica"/>
        </a:defRPr>
      </a:lvl3pPr>
      <a:lvl4pPr marL="0" marR="0" indent="2742513" algn="l" defTabSz="1828343" rtl="0" latinLnBrk="0">
        <a:lnSpc>
          <a:spcPct val="90000"/>
        </a:lnSpc>
        <a:spcBef>
          <a:spcPts val="2000"/>
        </a:spcBef>
        <a:spcAft>
          <a:spcPts val="0"/>
        </a:spcAft>
        <a:buClrTx/>
        <a:buSzTx/>
        <a:buFontTx/>
        <a:buNone/>
        <a:tabLst/>
        <a:defRPr sz="2800" b="0" i="0" u="none" strike="noStrike" cap="none" spc="0" baseline="0">
          <a:solidFill>
            <a:srgbClr val="000000"/>
          </a:solidFill>
          <a:uFillTx/>
          <a:latin typeface="+mj-lt"/>
          <a:ea typeface="+mj-ea"/>
          <a:cs typeface="+mj-cs"/>
          <a:sym typeface="Helvetica"/>
        </a:defRPr>
      </a:lvl4pPr>
      <a:lvl5pPr marL="0" marR="0" indent="3656684" algn="l" defTabSz="1828343" rtl="0" latinLnBrk="0">
        <a:lnSpc>
          <a:spcPct val="90000"/>
        </a:lnSpc>
        <a:spcBef>
          <a:spcPts val="2000"/>
        </a:spcBef>
        <a:spcAft>
          <a:spcPts val="0"/>
        </a:spcAft>
        <a:buClrTx/>
        <a:buSzTx/>
        <a:buFontTx/>
        <a:buNone/>
        <a:tabLst/>
        <a:defRPr sz="2800" b="0" i="0" u="none" strike="noStrike" cap="none" spc="0" baseline="0">
          <a:solidFill>
            <a:srgbClr val="000000"/>
          </a:solidFill>
          <a:uFillTx/>
          <a:latin typeface="+mj-lt"/>
          <a:ea typeface="+mj-ea"/>
          <a:cs typeface="+mj-cs"/>
          <a:sym typeface="Helvetica"/>
        </a:defRPr>
      </a:lvl5pPr>
      <a:lvl6pPr marL="4936525" marR="0" indent="-365668" algn="l" defTabSz="1828343" rtl="0" latinLnBrk="0">
        <a:lnSpc>
          <a:spcPct val="90000"/>
        </a:lnSpc>
        <a:spcBef>
          <a:spcPts val="2000"/>
        </a:spcBef>
        <a:spcAft>
          <a:spcPts val="0"/>
        </a:spcAft>
        <a:buClrTx/>
        <a:buSzPct val="100000"/>
        <a:buFontTx/>
        <a:buChar char="•"/>
        <a:tabLst/>
        <a:defRPr sz="2800" b="0" i="0" u="none" strike="noStrike" cap="none" spc="0" baseline="0">
          <a:solidFill>
            <a:srgbClr val="000000"/>
          </a:solidFill>
          <a:uFillTx/>
          <a:latin typeface="+mj-lt"/>
          <a:ea typeface="+mj-ea"/>
          <a:cs typeface="+mj-cs"/>
          <a:sym typeface="Helvetica"/>
        </a:defRPr>
      </a:lvl6pPr>
      <a:lvl7pPr marL="5850696" marR="0" indent="-365668" algn="l" defTabSz="1828343" rtl="0" latinLnBrk="0">
        <a:lnSpc>
          <a:spcPct val="90000"/>
        </a:lnSpc>
        <a:spcBef>
          <a:spcPts val="2000"/>
        </a:spcBef>
        <a:spcAft>
          <a:spcPts val="0"/>
        </a:spcAft>
        <a:buClrTx/>
        <a:buSzPct val="100000"/>
        <a:buFontTx/>
        <a:buChar char="•"/>
        <a:tabLst/>
        <a:defRPr sz="2800" b="0" i="0" u="none" strike="noStrike" cap="none" spc="0" baseline="0">
          <a:solidFill>
            <a:srgbClr val="000000"/>
          </a:solidFill>
          <a:uFillTx/>
          <a:latin typeface="+mj-lt"/>
          <a:ea typeface="+mj-ea"/>
          <a:cs typeface="+mj-cs"/>
          <a:sym typeface="Helvetica"/>
        </a:defRPr>
      </a:lvl7pPr>
      <a:lvl8pPr marL="6764869" marR="0" indent="-365669" algn="l" defTabSz="1828343" rtl="0" latinLnBrk="0">
        <a:lnSpc>
          <a:spcPct val="90000"/>
        </a:lnSpc>
        <a:spcBef>
          <a:spcPts val="2000"/>
        </a:spcBef>
        <a:spcAft>
          <a:spcPts val="0"/>
        </a:spcAft>
        <a:buClrTx/>
        <a:buSzPct val="100000"/>
        <a:buFontTx/>
        <a:buChar char="•"/>
        <a:tabLst/>
        <a:defRPr sz="2800" b="0" i="0" u="none" strike="noStrike" cap="none" spc="0" baseline="0">
          <a:solidFill>
            <a:srgbClr val="000000"/>
          </a:solidFill>
          <a:uFillTx/>
          <a:latin typeface="+mj-lt"/>
          <a:ea typeface="+mj-ea"/>
          <a:cs typeface="+mj-cs"/>
          <a:sym typeface="Helvetica"/>
        </a:defRPr>
      </a:lvl8pPr>
      <a:lvl9pPr marL="7679039" marR="0" indent="-365669" algn="l" defTabSz="1828343" rtl="0" latinLnBrk="0">
        <a:lnSpc>
          <a:spcPct val="90000"/>
        </a:lnSpc>
        <a:spcBef>
          <a:spcPts val="2000"/>
        </a:spcBef>
        <a:spcAft>
          <a:spcPts val="0"/>
        </a:spcAft>
        <a:buClrTx/>
        <a:buSzPct val="100000"/>
        <a:buFontTx/>
        <a:buChar char="•"/>
        <a:tabLst/>
        <a:defRPr sz="2800" b="0" i="0" u="none" strike="noStrike" cap="none" spc="0" baseline="0">
          <a:solidFill>
            <a:srgbClr val="000000"/>
          </a:solidFill>
          <a:uFillTx/>
          <a:latin typeface="+mj-lt"/>
          <a:ea typeface="+mj-ea"/>
          <a:cs typeface="+mj-cs"/>
          <a:sym typeface="Helvetica"/>
        </a:defRPr>
      </a:lvl9pPr>
    </p:bodyStyle>
    <p:otherStyle>
      <a:lvl1pPr marL="0" marR="0" indent="0"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1pPr>
      <a:lvl2pPr marL="0" marR="0" indent="914216"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2pPr>
      <a:lvl3pPr marL="0" marR="0" indent="1828433"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3pPr>
      <a:lvl4pPr marL="0" marR="0" indent="2742651"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4pPr>
      <a:lvl5pPr marL="0" marR="0" indent="3656867"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5pPr>
      <a:lvl6pPr marL="0" marR="0" indent="4571086"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6pPr>
      <a:lvl7pPr marL="0" marR="0" indent="5485303"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7pPr>
      <a:lvl8pPr marL="0" marR="0" indent="6399519"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8pPr>
      <a:lvl9pPr marL="0" marR="0" indent="7313737" algn="r" defTabSz="1828433" rtl="0" latinLnBrk="0">
        <a:lnSpc>
          <a:spcPct val="100000"/>
        </a:lnSpc>
        <a:spcBef>
          <a:spcPts val="0"/>
        </a:spcBef>
        <a:spcAft>
          <a:spcPts val="0"/>
        </a:spcAft>
        <a:buClrTx/>
        <a:buSzTx/>
        <a:buFontTx/>
        <a:buNone/>
        <a:tabLst/>
        <a:defRPr sz="23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5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9.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4.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9.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mailchimp.com/marketing-glossary/digital-marketing/" TargetMode="Externa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1.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8.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Rectangle"/>
          <p:cNvSpPr/>
          <p:nvPr/>
        </p:nvSpPr>
        <p:spPr>
          <a:xfrm>
            <a:off x="931443" y="5481332"/>
            <a:ext cx="4621489" cy="4445001"/>
          </a:xfrm>
          <a:prstGeom prst="rect">
            <a:avLst/>
          </a:prstGeom>
          <a:solidFill>
            <a:srgbClr val="E6E6E6"/>
          </a:solidFill>
          <a:ln w="12700">
            <a:miter lim="400000"/>
          </a:ln>
        </p:spPr>
        <p:txBody>
          <a:bodyPr lIns="45719" rIns="45719" anchor="ctr"/>
          <a:lstStyle/>
          <a:p>
            <a:pPr algn="ctr">
              <a:defRPr>
                <a:solidFill>
                  <a:srgbClr val="FFFFFF"/>
                </a:solidFill>
                <a:latin typeface="+mj-lt"/>
                <a:ea typeface="+mj-ea"/>
                <a:cs typeface="+mj-cs"/>
                <a:sym typeface="Helvetica"/>
              </a:defRPr>
            </a:pPr>
            <a:endParaRPr/>
          </a:p>
        </p:txBody>
      </p:sp>
      <p:sp>
        <p:nvSpPr>
          <p:cNvPr id="1167" name="Rectangle"/>
          <p:cNvSpPr/>
          <p:nvPr/>
        </p:nvSpPr>
        <p:spPr>
          <a:xfrm>
            <a:off x="13741400" y="0"/>
            <a:ext cx="10636250" cy="13716000"/>
          </a:xfrm>
          <a:prstGeom prst="rect">
            <a:avLst/>
          </a:prstGeom>
          <a:solidFill>
            <a:srgbClr val="DDDDDD"/>
          </a:solidFill>
          <a:ln w="12700">
            <a:miter lim="400000"/>
          </a:ln>
        </p:spPr>
        <p:txBody>
          <a:bodyPr lIns="45719" rIns="45719" anchor="ctr"/>
          <a:lstStyle/>
          <a:p>
            <a:pPr algn="ctr">
              <a:defRPr>
                <a:solidFill>
                  <a:srgbClr val="FFFFFF"/>
                </a:solidFill>
                <a:latin typeface="+mj-lt"/>
                <a:ea typeface="+mj-ea"/>
                <a:cs typeface="+mj-cs"/>
                <a:sym typeface="Helvetica"/>
              </a:defRPr>
            </a:pPr>
            <a:endParaRPr/>
          </a:p>
        </p:txBody>
      </p:sp>
      <p:grpSp>
        <p:nvGrpSpPr>
          <p:cNvPr id="1173" name="Group"/>
          <p:cNvGrpSpPr/>
          <p:nvPr/>
        </p:nvGrpSpPr>
        <p:grpSpPr>
          <a:xfrm>
            <a:off x="14908955" y="9817769"/>
            <a:ext cx="8252671" cy="109727"/>
            <a:chOff x="0" y="0"/>
            <a:chExt cx="8252670" cy="109726"/>
          </a:xfrm>
        </p:grpSpPr>
        <p:sp>
          <p:nvSpPr>
            <p:cNvPr id="1168" name="Rectangle"/>
            <p:cNvSpPr/>
            <p:nvPr/>
          </p:nvSpPr>
          <p:spPr>
            <a:xfrm>
              <a:off x="0" y="3"/>
              <a:ext cx="1650535" cy="109724"/>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169" name="Rectangle"/>
            <p:cNvSpPr/>
            <p:nvPr/>
          </p:nvSpPr>
          <p:spPr>
            <a:xfrm>
              <a:off x="1650533" y="1"/>
              <a:ext cx="1650535" cy="109724"/>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170" name="Rectangle"/>
            <p:cNvSpPr/>
            <p:nvPr/>
          </p:nvSpPr>
          <p:spPr>
            <a:xfrm>
              <a:off x="3301067" y="0"/>
              <a:ext cx="1650535" cy="109724"/>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171" name="Rectangle"/>
            <p:cNvSpPr/>
            <p:nvPr/>
          </p:nvSpPr>
          <p:spPr>
            <a:xfrm>
              <a:off x="4951602" y="0"/>
              <a:ext cx="1650535" cy="109724"/>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172" name="Rectangle"/>
            <p:cNvSpPr/>
            <p:nvPr/>
          </p:nvSpPr>
          <p:spPr>
            <a:xfrm>
              <a:off x="6602136" y="0"/>
              <a:ext cx="1650535" cy="109724"/>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sp>
        <p:nvSpPr>
          <p:cNvPr id="1174" name="Rectangle"/>
          <p:cNvSpPr/>
          <p:nvPr/>
        </p:nvSpPr>
        <p:spPr>
          <a:xfrm>
            <a:off x="20946786" y="7486984"/>
            <a:ext cx="4621489" cy="4445001"/>
          </a:xfrm>
          <a:prstGeom prst="rect">
            <a:avLst/>
          </a:prstGeom>
          <a:solidFill>
            <a:schemeClr val="accent3"/>
          </a:solidFill>
          <a:ln w="12700">
            <a:miter lim="400000"/>
          </a:ln>
        </p:spPr>
        <p:txBody>
          <a:bodyPr lIns="45719" rIns="45719" anchor="ctr"/>
          <a:lstStyle/>
          <a:p>
            <a:pPr defTabSz="1828800">
              <a:defRPr sz="8600">
                <a:latin typeface="+mj-lt"/>
                <a:ea typeface="+mj-ea"/>
                <a:cs typeface="+mj-cs"/>
                <a:sym typeface="Helvetica"/>
              </a:defRPr>
            </a:pPr>
            <a:endParaRPr/>
          </a:p>
        </p:txBody>
      </p:sp>
      <p:sp>
        <p:nvSpPr>
          <p:cNvPr id="1175" name="Rectangle"/>
          <p:cNvSpPr/>
          <p:nvPr/>
        </p:nvSpPr>
        <p:spPr>
          <a:xfrm>
            <a:off x="13106400" y="2686385"/>
            <a:ext cx="4621489" cy="4445001"/>
          </a:xfrm>
          <a:prstGeom prst="rect">
            <a:avLst/>
          </a:prstGeom>
          <a:solidFill>
            <a:schemeClr val="accent2"/>
          </a:solidFill>
          <a:ln w="12700">
            <a:solidFill>
              <a:srgbClr val="828282"/>
            </a:solidFill>
            <a:miter/>
          </a:ln>
        </p:spPr>
        <p:txBody>
          <a:bodyPr lIns="45719" rIns="45719" anchor="ctr"/>
          <a:lstStyle/>
          <a:p>
            <a:pPr>
              <a:defRPr>
                <a:solidFill>
                  <a:srgbClr val="FFFFFF"/>
                </a:solidFill>
                <a:latin typeface="+mj-lt"/>
                <a:ea typeface="+mj-ea"/>
                <a:cs typeface="+mj-cs"/>
                <a:sym typeface="Helvetica"/>
              </a:defRPr>
            </a:pPr>
            <a:endParaRPr/>
          </a:p>
        </p:txBody>
      </p:sp>
      <p:sp>
        <p:nvSpPr>
          <p:cNvPr id="1176" name="David Finney…"/>
          <p:cNvSpPr txBox="1"/>
          <p:nvPr/>
        </p:nvSpPr>
        <p:spPr>
          <a:xfrm>
            <a:off x="1671505" y="10900764"/>
            <a:ext cx="9761799" cy="826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pPr defTabSz="914400">
              <a:lnSpc>
                <a:spcPct val="90000"/>
              </a:lnSpc>
              <a:spcBef>
                <a:spcPts val="1000"/>
              </a:spcBef>
              <a:defRPr sz="2400">
                <a:solidFill>
                  <a:schemeClr val="accent5"/>
                </a:solidFill>
              </a:defRPr>
            </a:pPr>
            <a:r>
              <a:t>David Finney</a:t>
            </a:r>
          </a:p>
          <a:p>
            <a:pPr defTabSz="914400">
              <a:lnSpc>
                <a:spcPct val="90000"/>
              </a:lnSpc>
              <a:spcBef>
                <a:spcPts val="1000"/>
              </a:spcBef>
              <a:defRPr sz="2400">
                <a:solidFill>
                  <a:schemeClr val="accent5"/>
                </a:solidFill>
              </a:defRPr>
            </a:pPr>
            <a:r>
              <a:t>Owner and Founder of Bild Media</a:t>
            </a:r>
          </a:p>
        </p:txBody>
      </p:sp>
      <p:sp>
        <p:nvSpPr>
          <p:cNvPr id="1177" name="PRESENTED BY :"/>
          <p:cNvSpPr txBox="1"/>
          <p:nvPr/>
        </p:nvSpPr>
        <p:spPr>
          <a:xfrm>
            <a:off x="1664242" y="10348253"/>
            <a:ext cx="8682834" cy="30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defTabSz="914400">
              <a:lnSpc>
                <a:spcPct val="90000"/>
              </a:lnSpc>
              <a:spcBef>
                <a:spcPts val="1000"/>
              </a:spcBef>
              <a:defRPr sz="2000">
                <a:solidFill>
                  <a:schemeClr val="accent5"/>
                </a:solidFill>
              </a:defRPr>
            </a:lvl1pPr>
          </a:lstStyle>
          <a:p>
            <a:r>
              <a:t>PRESENTED BY :</a:t>
            </a:r>
          </a:p>
        </p:txBody>
      </p:sp>
      <p:sp>
        <p:nvSpPr>
          <p:cNvPr id="1178" name="Combing Digital and Real World Marketing"/>
          <p:cNvSpPr txBox="1"/>
          <p:nvPr/>
        </p:nvSpPr>
        <p:spPr>
          <a:xfrm>
            <a:off x="1257842" y="6264667"/>
            <a:ext cx="10251532" cy="2075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914400">
              <a:lnSpc>
                <a:spcPct val="90000"/>
              </a:lnSpc>
              <a:spcBef>
                <a:spcPts val="1000"/>
              </a:spcBef>
              <a:defRPr sz="7200" b="1" spc="300">
                <a:solidFill>
                  <a:srgbClr val="C0392D"/>
                </a:solidFill>
              </a:defRPr>
            </a:lvl1pPr>
          </a:lstStyle>
          <a:p>
            <a:r>
              <a:t>Combing Digital and Real World Marketing</a:t>
            </a:r>
          </a:p>
        </p:txBody>
      </p:sp>
      <p:sp>
        <p:nvSpPr>
          <p:cNvPr id="1179" name="Legacy Home Show 2024"/>
          <p:cNvSpPr txBox="1"/>
          <p:nvPr/>
        </p:nvSpPr>
        <p:spPr>
          <a:xfrm>
            <a:off x="2116968" y="8641802"/>
            <a:ext cx="7777381" cy="459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400" spc="600">
                <a:solidFill>
                  <a:schemeClr val="accent5"/>
                </a:solidFill>
              </a:defRPr>
            </a:lvl1pPr>
          </a:lstStyle>
          <a:p>
            <a:r>
              <a:t>Legacy Home Show 2024</a:t>
            </a:r>
          </a:p>
        </p:txBody>
      </p:sp>
      <p:pic>
        <p:nvPicPr>
          <p:cNvPr id="1180" name="BILD-MEDIA.gif" descr="BILD-MEDIA.gif"/>
          <p:cNvPicPr>
            <a:picLocks noGrp="1" noChangeAspect="1"/>
          </p:cNvPicPr>
          <p:nvPr>
            <p:ph type="pic" idx="21"/>
          </p:nvPr>
        </p:nvPicPr>
        <p:blipFill>
          <a:blip r:embed="rId2"/>
          <a:srcRect t="16666" b="16666"/>
          <a:stretch>
            <a:fillRect/>
          </a:stretch>
        </p:blipFill>
        <p:spPr>
          <a:xfrm>
            <a:off x="14521698" y="3662759"/>
            <a:ext cx="9585815" cy="6390544"/>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177">
                                            <p:bg/>
                                          </p:spTgt>
                                        </p:tgtEl>
                                        <p:attrNameLst>
                                          <p:attrName>style.visibility</p:attrName>
                                        </p:attrNameLst>
                                      </p:cBhvr>
                                      <p:to>
                                        <p:strVal val="visible"/>
                                      </p:to>
                                    </p:set>
                                    <p:animEffect transition="in" filter="fade">
                                      <p:cBhvr>
                                        <p:cTn id="7" dur="500"/>
                                        <p:tgtEl>
                                          <p:spTgt spid="1177">
                                            <p:bg/>
                                          </p:spTgt>
                                        </p:tgtEl>
                                      </p:cBhvr>
                                    </p:animEffect>
                                  </p:childTnLst>
                                </p:cTn>
                              </p:par>
                              <p:par>
                                <p:cTn id="8" presetID="10" presetClass="entr" presetSubtype="0" fill="hold" grpId="1" nodeType="withEffect">
                                  <p:stCondLst>
                                    <p:cond delay="0"/>
                                  </p:stCondLst>
                                  <p:iterate>
                                    <p:tmAbs val="0"/>
                                  </p:iterate>
                                  <p:childTnLst>
                                    <p:set>
                                      <p:cBhvr>
                                        <p:cTn id="9" fill="hold"/>
                                        <p:tgtEl>
                                          <p:spTgt spid="1177">
                                            <p:txEl>
                                              <p:pRg st="0" end="0"/>
                                            </p:txEl>
                                          </p:spTgt>
                                        </p:tgtEl>
                                        <p:attrNameLst>
                                          <p:attrName>style.visibility</p:attrName>
                                        </p:attrNameLst>
                                      </p:cBhvr>
                                      <p:to>
                                        <p:strVal val="visible"/>
                                      </p:to>
                                    </p:set>
                                    <p:animEffect transition="in" filter="fade">
                                      <p:cBhvr>
                                        <p:cTn id="10" dur="500"/>
                                        <p:tgtEl>
                                          <p:spTgt spid="1177">
                                            <p:txEl>
                                              <p:pRg st="0" end="0"/>
                                            </p:txEl>
                                          </p:spTgt>
                                        </p:tgtEl>
                                      </p:cBhvr>
                                    </p:animEffect>
                                  </p:childTnLst>
                                </p:cTn>
                              </p:par>
                            </p:childTnLst>
                          </p:cTn>
                        </p:par>
                        <p:par>
                          <p:cTn id="11" fill="hold">
                            <p:stCondLst>
                              <p:cond delay="500"/>
                            </p:stCondLst>
                            <p:childTnLst>
                              <p:par>
                                <p:cTn id="12" presetID="10" presetClass="entr" fill="hold" grpId="2" nodeType="afterEffect">
                                  <p:stCondLst>
                                    <p:cond delay="0"/>
                                  </p:stCondLst>
                                  <p:iterate>
                                    <p:tmAbs val="0"/>
                                  </p:iterate>
                                  <p:childTnLst>
                                    <p:set>
                                      <p:cBhvr>
                                        <p:cTn id="13" fill="hold"/>
                                        <p:tgtEl>
                                          <p:spTgt spid="1176">
                                            <p:bg/>
                                          </p:spTgt>
                                        </p:tgtEl>
                                        <p:attrNameLst>
                                          <p:attrName>style.visibility</p:attrName>
                                        </p:attrNameLst>
                                      </p:cBhvr>
                                      <p:to>
                                        <p:strVal val="visible"/>
                                      </p:to>
                                    </p:set>
                                    <p:animEffect transition="in" filter="fade">
                                      <p:cBhvr>
                                        <p:cTn id="14" dur="500"/>
                                        <p:tgtEl>
                                          <p:spTgt spid="1176">
                                            <p:bg/>
                                          </p:spTgt>
                                        </p:tgtEl>
                                      </p:cBhvr>
                                    </p:animEffect>
                                  </p:childTnLst>
                                </p:cTn>
                              </p:par>
                              <p:par>
                                <p:cTn id="15" presetID="10" presetClass="entr" presetSubtype="0" fill="hold" grpId="2" nodeType="withEffect">
                                  <p:stCondLst>
                                    <p:cond delay="0"/>
                                  </p:stCondLst>
                                  <p:iterate>
                                    <p:tmAbs val="0"/>
                                  </p:iterate>
                                  <p:childTnLst>
                                    <p:set>
                                      <p:cBhvr>
                                        <p:cTn id="16" fill="hold"/>
                                        <p:tgtEl>
                                          <p:spTgt spid="1176">
                                            <p:txEl>
                                              <p:pRg st="0" end="0"/>
                                            </p:txEl>
                                          </p:spTgt>
                                        </p:tgtEl>
                                        <p:attrNameLst>
                                          <p:attrName>style.visibility</p:attrName>
                                        </p:attrNameLst>
                                      </p:cBhvr>
                                      <p:to>
                                        <p:strVal val="visible"/>
                                      </p:to>
                                    </p:set>
                                    <p:animEffect transition="in" filter="fade">
                                      <p:cBhvr>
                                        <p:cTn id="17" dur="500"/>
                                        <p:tgtEl>
                                          <p:spTgt spid="1176">
                                            <p:txEl>
                                              <p:pRg st="0" end="0"/>
                                            </p:txEl>
                                          </p:spTgt>
                                        </p:tgtEl>
                                      </p:cBhvr>
                                    </p:animEffect>
                                  </p:childTnLst>
                                </p:cTn>
                              </p:par>
                            </p:childTnLst>
                          </p:cTn>
                        </p:par>
                        <p:par>
                          <p:cTn id="18" fill="hold">
                            <p:stCondLst>
                              <p:cond delay="1000"/>
                            </p:stCondLst>
                            <p:childTnLst>
                              <p:par>
                                <p:cTn id="19" presetID="10" presetClass="entr" fill="hold" grpId="2" nodeType="afterEffect">
                                  <p:stCondLst>
                                    <p:cond delay="0"/>
                                  </p:stCondLst>
                                  <p:iterate>
                                    <p:tmAbs val="0"/>
                                  </p:iterate>
                                  <p:childTnLst>
                                    <p:set>
                                      <p:cBhvr>
                                        <p:cTn id="20" fill="hold"/>
                                        <p:tgtEl>
                                          <p:spTgt spid="1176">
                                            <p:txEl>
                                              <p:pRg st="1" end="1"/>
                                            </p:txEl>
                                          </p:spTgt>
                                        </p:tgtEl>
                                        <p:attrNameLst>
                                          <p:attrName>style.visibility</p:attrName>
                                        </p:attrNameLst>
                                      </p:cBhvr>
                                      <p:to>
                                        <p:strVal val="visible"/>
                                      </p:to>
                                    </p:set>
                                    <p:animEffect transition="in" filter="fade">
                                      <p:cBhvr>
                                        <p:cTn id="21" dur="500"/>
                                        <p:tgtEl>
                                          <p:spTgt spid="1176">
                                            <p:txEl>
                                              <p:pRg st="1" end="1"/>
                                            </p:txEl>
                                          </p:spTgt>
                                        </p:tgtEl>
                                      </p:cBhvr>
                                    </p:animEffect>
                                  </p:childTnLst>
                                </p:cTn>
                              </p:par>
                            </p:childTnLst>
                          </p:cTn>
                        </p:par>
                        <p:par>
                          <p:cTn id="22" fill="hold">
                            <p:stCondLst>
                              <p:cond delay="1500"/>
                            </p:stCondLst>
                            <p:childTnLst>
                              <p:par>
                                <p:cTn id="23" presetID="10" presetClass="entr" fill="hold" grpId="3" nodeType="afterEffect">
                                  <p:stCondLst>
                                    <p:cond delay="0"/>
                                  </p:stCondLst>
                                  <p:iterate>
                                    <p:tmAbs val="0"/>
                                  </p:iterate>
                                  <p:childTnLst>
                                    <p:set>
                                      <p:cBhvr>
                                        <p:cTn id="24" fill="hold"/>
                                        <p:tgtEl>
                                          <p:spTgt spid="1178">
                                            <p:bg/>
                                          </p:spTgt>
                                        </p:tgtEl>
                                        <p:attrNameLst>
                                          <p:attrName>style.visibility</p:attrName>
                                        </p:attrNameLst>
                                      </p:cBhvr>
                                      <p:to>
                                        <p:strVal val="visible"/>
                                      </p:to>
                                    </p:set>
                                    <p:animEffect transition="in" filter="fade">
                                      <p:cBhvr>
                                        <p:cTn id="25" dur="500"/>
                                        <p:tgtEl>
                                          <p:spTgt spid="1178">
                                            <p:bg/>
                                          </p:spTgt>
                                        </p:tgtEl>
                                      </p:cBhvr>
                                    </p:animEffect>
                                  </p:childTnLst>
                                </p:cTn>
                              </p:par>
                              <p:par>
                                <p:cTn id="26" presetID="10" presetClass="entr" presetSubtype="0" fill="hold" grpId="3" nodeType="withEffect">
                                  <p:stCondLst>
                                    <p:cond delay="0"/>
                                  </p:stCondLst>
                                  <p:iterate>
                                    <p:tmAbs val="0"/>
                                  </p:iterate>
                                  <p:childTnLst>
                                    <p:set>
                                      <p:cBhvr>
                                        <p:cTn id="27" fill="hold"/>
                                        <p:tgtEl>
                                          <p:spTgt spid="1178">
                                            <p:txEl>
                                              <p:pRg st="0" end="0"/>
                                            </p:txEl>
                                          </p:spTgt>
                                        </p:tgtEl>
                                        <p:attrNameLst>
                                          <p:attrName>style.visibility</p:attrName>
                                        </p:attrNameLst>
                                      </p:cBhvr>
                                      <p:to>
                                        <p:strVal val="visible"/>
                                      </p:to>
                                    </p:set>
                                    <p:animEffect transition="in" filter="fade">
                                      <p:cBhvr>
                                        <p:cTn id="28" dur="500"/>
                                        <p:tgtEl>
                                          <p:spTgt spid="11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6" grpId="2" build="p" bldLvl="5" animBg="1" advAuto="0"/>
      <p:bldP spid="1177" grpId="1" build="p" bldLvl="5" animBg="1" advAuto="0"/>
      <p:bldP spid="1178" grpId="3" build="p" bldLvl="5"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hipments - How do we get that back?"/>
          <p:cNvSpPr txBox="1"/>
          <p:nvPr/>
        </p:nvSpPr>
        <p:spPr>
          <a:xfrm>
            <a:off x="1393507" y="9306279"/>
            <a:ext cx="21939886" cy="326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Shipments - How do we get that back?</a:t>
            </a:r>
          </a:p>
        </p:txBody>
      </p:sp>
      <p:pic>
        <p:nvPicPr>
          <p:cNvPr id="1209" name="Screenshot 2024-09-19 at 12.38.17 PM.png" descr="Screenshot 2024-09-19 at 12.38.17 PM.png"/>
          <p:cNvPicPr>
            <a:picLocks noChangeAspect="1"/>
          </p:cNvPicPr>
          <p:nvPr/>
        </p:nvPicPr>
        <p:blipFill>
          <a:blip r:embed="rId2"/>
          <a:stretch>
            <a:fillRect/>
          </a:stretch>
        </p:blipFill>
        <p:spPr>
          <a:xfrm>
            <a:off x="247170" y="446484"/>
            <a:ext cx="23876960" cy="846662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08"/>
                                        </p:tgtEl>
                                        <p:attrNameLst>
                                          <p:attrName>style.visibility</p:attrName>
                                        </p:attrNameLst>
                                      </p:cBhvr>
                                      <p:to>
                                        <p:strVal val="visible"/>
                                      </p:to>
                                    </p:set>
                                    <p:animEffect transition="in" filter="fade">
                                      <p:cBhvr>
                                        <p:cTn id="7" dur="500"/>
                                        <p:tgtEl>
                                          <p:spTgt spid="1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How do we grow our share?"/>
          <p:cNvSpPr txBox="1"/>
          <p:nvPr/>
        </p:nvSpPr>
        <p:spPr>
          <a:xfrm>
            <a:off x="1215707" y="10347679"/>
            <a:ext cx="21939886"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How do we grow our share?</a:t>
            </a:r>
          </a:p>
        </p:txBody>
      </p:sp>
      <p:pic>
        <p:nvPicPr>
          <p:cNvPr id="1212" name="Screen Shot 2022-09-28 at 10.43.51 AM.png" descr="Screen Shot 2022-09-28 at 10.43.51 AM.png"/>
          <p:cNvPicPr>
            <a:picLocks noChangeAspect="1"/>
          </p:cNvPicPr>
          <p:nvPr/>
        </p:nvPicPr>
        <p:blipFill>
          <a:blip r:embed="rId2"/>
          <a:stretch>
            <a:fillRect/>
          </a:stretch>
        </p:blipFill>
        <p:spPr>
          <a:xfrm>
            <a:off x="1330166" y="3272160"/>
            <a:ext cx="21710968" cy="5952479"/>
          </a:xfrm>
          <a:prstGeom prst="rect">
            <a:avLst/>
          </a:prstGeom>
          <a:ln w="12700">
            <a:miter lim="400000"/>
          </a:ln>
        </p:spPr>
      </p:pic>
      <p:pic>
        <p:nvPicPr>
          <p:cNvPr id="1213" name="Screen Shot 2022-09-28 at 10.44.41 AM.png" descr="Screen Shot 2022-09-28 at 10.44.41 AM.png"/>
          <p:cNvPicPr>
            <a:picLocks noChangeAspect="1"/>
          </p:cNvPicPr>
          <p:nvPr/>
        </p:nvPicPr>
        <p:blipFill>
          <a:blip r:embed="rId3"/>
          <a:stretch>
            <a:fillRect/>
          </a:stretch>
        </p:blipFill>
        <p:spPr>
          <a:xfrm>
            <a:off x="1296539" y="490046"/>
            <a:ext cx="22591022" cy="282990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11"/>
                                        </p:tgtEl>
                                        <p:attrNameLst>
                                          <p:attrName>style.visibility</p:attrName>
                                        </p:attrNameLst>
                                      </p:cBhvr>
                                      <p:to>
                                        <p:strVal val="visible"/>
                                      </p:to>
                                    </p:set>
                                    <p:animEffect transition="in" filter="fade">
                                      <p:cBhvr>
                                        <p:cTn id="7" dur="500"/>
                                        <p:tgtEl>
                                          <p:spTgt spid="1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BE EVERYWHERE"/>
          <p:cNvSpPr txBox="1"/>
          <p:nvPr/>
        </p:nvSpPr>
        <p:spPr>
          <a:xfrm>
            <a:off x="1216026" y="10149840"/>
            <a:ext cx="21939886"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B2352F"/>
                </a:solidFill>
              </a:defRPr>
            </a:lvl1pPr>
          </a:lstStyle>
          <a:p>
            <a:r>
              <a:t>BE EVERYWHERE</a:t>
            </a:r>
          </a:p>
        </p:txBody>
      </p:sp>
      <p:grpSp>
        <p:nvGrpSpPr>
          <p:cNvPr id="1221" name="Group"/>
          <p:cNvGrpSpPr/>
          <p:nvPr/>
        </p:nvGrpSpPr>
        <p:grpSpPr>
          <a:xfrm>
            <a:off x="11274424" y="12024360"/>
            <a:ext cx="1828801" cy="109727"/>
            <a:chOff x="0" y="0"/>
            <a:chExt cx="1828800" cy="109725"/>
          </a:xfrm>
        </p:grpSpPr>
        <p:sp>
          <p:nvSpPr>
            <p:cNvPr id="1216"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17"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18"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19"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20"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sp>
        <p:nvSpPr>
          <p:cNvPr id="1222" name="Don’t let them forget you."/>
          <p:cNvSpPr txBox="1"/>
          <p:nvPr/>
        </p:nvSpPr>
        <p:spPr>
          <a:xfrm>
            <a:off x="9650522" y="12654786"/>
            <a:ext cx="5070257"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Don’t let them forget you.</a:t>
            </a:r>
          </a:p>
        </p:txBody>
      </p:sp>
      <p:pic>
        <p:nvPicPr>
          <p:cNvPr id="1223" name="26fd16bd-e49d-46fc-b89c-2375e48aaace-053021_Indy500_LF2660_LF.jpg.jpeg" descr="26fd16bd-e49d-46fc-b89c-2375e48aaace-053021_Indy500_LF2660_LF.jpg.jpeg"/>
          <p:cNvPicPr>
            <a:picLocks noChangeAspect="1"/>
          </p:cNvPicPr>
          <p:nvPr/>
        </p:nvPicPr>
        <p:blipFill>
          <a:blip r:embed="rId2"/>
          <a:stretch>
            <a:fillRect/>
          </a:stretch>
        </p:blipFill>
        <p:spPr>
          <a:xfrm>
            <a:off x="-359619" y="-2929335"/>
            <a:ext cx="25090538" cy="1254526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15"/>
                                        </p:tgtEl>
                                        <p:attrNameLst>
                                          <p:attrName>style.visibility</p:attrName>
                                        </p:attrNameLst>
                                      </p:cBhvr>
                                      <p:to>
                                        <p:strVal val="visible"/>
                                      </p:to>
                                    </p:set>
                                    <p:animEffect transition="in" filter="fade">
                                      <p:cBhvr>
                                        <p:cTn id="7" dur="500"/>
                                        <p:tgtEl>
                                          <p:spTgt spid="1215"/>
                                        </p:tgtEl>
                                      </p:cBhvr>
                                    </p:animEffect>
                                  </p:childTnLst>
                                </p:cTn>
                              </p:par>
                            </p:childTnLst>
                          </p:cTn>
                        </p:par>
                        <p:par>
                          <p:cTn id="8" fill="hold">
                            <p:stCondLst>
                              <p:cond delay="500"/>
                            </p:stCondLst>
                            <p:childTnLst>
                              <p:par>
                                <p:cTn id="9" presetID="15" presetClass="entr" presetSubtype="0" fill="hold" grpId="2" nodeType="afterEffect">
                                  <p:stCondLst>
                                    <p:cond delay="0"/>
                                  </p:stCondLst>
                                  <p:iterate>
                                    <p:tmAbs val="0"/>
                                  </p:iterate>
                                  <p:childTnLst>
                                    <p:set>
                                      <p:cBhvr>
                                        <p:cTn id="10" fill="hold"/>
                                        <p:tgtEl>
                                          <p:spTgt spid="1221"/>
                                        </p:tgtEl>
                                        <p:attrNameLst>
                                          <p:attrName>style.visibility</p:attrName>
                                        </p:attrNameLst>
                                      </p:cBhvr>
                                      <p:to>
                                        <p:strVal val="visible"/>
                                      </p:to>
                                    </p:set>
                                    <p:anim calcmode="lin" valueType="num">
                                      <p:cBhvr>
                                        <p:cTn id="11" dur="500" fill="hold"/>
                                        <p:tgtEl>
                                          <p:spTgt spid="1221"/>
                                        </p:tgtEl>
                                        <p:attrNameLst>
                                          <p:attrName>ppt_w</p:attrName>
                                        </p:attrNameLst>
                                      </p:cBhvr>
                                      <p:tavLst>
                                        <p:tav tm="0">
                                          <p:val>
                                            <p:fltVal val="0"/>
                                          </p:val>
                                        </p:tav>
                                        <p:tav tm="100000">
                                          <p:val>
                                            <p:strVal val="#ppt_w"/>
                                          </p:val>
                                        </p:tav>
                                      </p:tavLst>
                                    </p:anim>
                                    <p:anim calcmode="lin" valueType="num">
                                      <p:cBhvr>
                                        <p:cTn id="12" dur="500" fill="hold"/>
                                        <p:tgtEl>
                                          <p:spTgt spid="1221"/>
                                        </p:tgtEl>
                                        <p:attrNameLst>
                                          <p:attrName>ppt_h</p:attrName>
                                        </p:attrNameLst>
                                      </p:cBhvr>
                                      <p:tavLst>
                                        <p:tav tm="0">
                                          <p:val>
                                            <p:fltVal val="0"/>
                                          </p:val>
                                        </p:tav>
                                        <p:tav tm="100000">
                                          <p:val>
                                            <p:strVal val="#ppt_h"/>
                                          </p:val>
                                        </p:tav>
                                      </p:tavLst>
                                    </p:anim>
                                    <p:anim calcmode="lin" valueType="num">
                                      <p:cBhvr>
                                        <p:cTn id="13" dur="500" fill="hold"/>
                                        <p:tgtEl>
                                          <p:spTgt spid="1221"/>
                                        </p:tgtEl>
                                        <p:attrNameLst>
                                          <p:attrName>ppt_x</p:attrName>
                                        </p:attrNameLst>
                                      </p:cBhvr>
                                      <p:tavLst>
                                        <p:tav tm="0" fmla="#ppt_x+(cos(-2*pi*(1-$))*-#ppt_x-sin(-2*pi*(1-$))*(1-#ppt_y))*(1-$)">
                                          <p:val>
                                            <p:fltVal val="0"/>
                                          </p:val>
                                        </p:tav>
                                        <p:tav tm="100000">
                                          <p:val>
                                            <p:fltVal val="1"/>
                                          </p:val>
                                        </p:tav>
                                      </p:tavLst>
                                    </p:anim>
                                    <p:anim calcmode="lin" valueType="num">
                                      <p:cBhvr>
                                        <p:cTn id="14" dur="500" fill="hold"/>
                                        <p:tgtEl>
                                          <p:spTgt spid="12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 grpId="1" animBg="1" advAuto="0"/>
      <p:bldP spid="1221"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How much should you spend on marketing?"/>
          <p:cNvSpPr txBox="1"/>
          <p:nvPr/>
        </p:nvSpPr>
        <p:spPr>
          <a:xfrm>
            <a:off x="1212850" y="513207"/>
            <a:ext cx="21945600" cy="1222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9728" tIns="109728" rIns="109728" bIns="109728" anchor="ctr">
            <a:spAutoFit/>
          </a:bodyPr>
          <a:lstStyle>
            <a:lvl1pPr algn="ctr" defTabSz="2194560">
              <a:defRPr sz="6600" b="1" spc="300">
                <a:solidFill>
                  <a:srgbClr val="C0392D"/>
                </a:solidFill>
              </a:defRPr>
            </a:lvl1pPr>
          </a:lstStyle>
          <a:p>
            <a:r>
              <a:t>How much should you spend on marketing?</a:t>
            </a:r>
          </a:p>
        </p:txBody>
      </p:sp>
      <p:sp>
        <p:nvSpPr>
          <p:cNvPr id="1226" name="“As a general rule, small businesses with revenues less than $10 million should allocate 7-8 percent of their revenues to marketing.” -SBA"/>
          <p:cNvSpPr txBox="1"/>
          <p:nvPr/>
        </p:nvSpPr>
        <p:spPr>
          <a:xfrm>
            <a:off x="4785027" y="2417916"/>
            <a:ext cx="14801246" cy="118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3600">
                <a:solidFill>
                  <a:srgbClr val="747474"/>
                </a:solidFill>
              </a:defRPr>
            </a:lvl1pPr>
          </a:lstStyle>
          <a:p>
            <a:r>
              <a:t>“As a general rule, small businesses with revenues less than $10 million should allocate 7-8 percent of their revenues to marketing.” -SBA</a:t>
            </a:r>
          </a:p>
        </p:txBody>
      </p:sp>
      <p:pic>
        <p:nvPicPr>
          <p:cNvPr id="1227" name="Mobile-Markeing-Spending.png" descr="Mobile-Markeing-Spending.png"/>
          <p:cNvPicPr>
            <a:picLocks noChangeAspect="1"/>
          </p:cNvPicPr>
          <p:nvPr/>
        </p:nvPicPr>
        <p:blipFill>
          <a:blip r:embed="rId2"/>
          <a:stretch>
            <a:fillRect/>
          </a:stretch>
        </p:blipFill>
        <p:spPr>
          <a:xfrm>
            <a:off x="149322" y="4283509"/>
            <a:ext cx="11174329" cy="7133613"/>
          </a:xfrm>
          <a:prstGeom prst="rect">
            <a:avLst/>
          </a:prstGeom>
          <a:ln w="12700">
            <a:miter lim="400000"/>
          </a:ln>
        </p:spPr>
      </p:pic>
      <p:pic>
        <p:nvPicPr>
          <p:cNvPr id="1228" name="Manufactured-Home-Dealer-Marketing-Spend.png" descr="Manufactured-Home-Dealer-Marketing-Spend.png"/>
          <p:cNvPicPr>
            <a:picLocks noChangeAspect="1"/>
          </p:cNvPicPr>
          <p:nvPr/>
        </p:nvPicPr>
        <p:blipFill>
          <a:blip r:embed="rId3"/>
          <a:stretch>
            <a:fillRect/>
          </a:stretch>
        </p:blipFill>
        <p:spPr>
          <a:xfrm>
            <a:off x="11644203" y="4283509"/>
            <a:ext cx="12639266" cy="7133613"/>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Digital marketing, also called online marketing, refers to all marketing efforts that occur on the internet. Businesses leverage digital channels such as search engines, social media, email, and other websites to connect with current and prospective cus"/>
          <p:cNvSpPr txBox="1"/>
          <p:nvPr/>
        </p:nvSpPr>
        <p:spPr>
          <a:xfrm>
            <a:off x="4101204" y="3766880"/>
            <a:ext cx="8792317" cy="73346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600">
                <a:solidFill>
                  <a:srgbClr val="595959"/>
                </a:solidFill>
              </a:defRPr>
            </a:pPr>
            <a:r>
              <a:t>“Digital marketing, also called online marketing, refers to all marketing efforts that occur on the internet. Businesses leverage digital channels such as search engines, social media, email, and other websites to connect with current and prospective customers. This also includes communication through text or multimedia messages.”</a:t>
            </a:r>
          </a:p>
          <a:p>
            <a:pPr>
              <a:defRPr sz="3600">
                <a:solidFill>
                  <a:srgbClr val="595959"/>
                </a:solidFill>
              </a:defRPr>
            </a:pPr>
            <a:endParaRPr/>
          </a:p>
          <a:p>
            <a:pPr>
              <a:defRPr sz="4700">
                <a:solidFill>
                  <a:srgbClr val="595959"/>
                </a:solidFill>
              </a:defRPr>
            </a:pPr>
            <a:r>
              <a:t>In short? Marketing that you see on a screen.</a:t>
            </a:r>
            <a:endParaRPr sz="2400"/>
          </a:p>
        </p:txBody>
      </p:sp>
      <p:sp>
        <p:nvSpPr>
          <p:cNvPr id="1231" name="What is Digital Marketing?"/>
          <p:cNvSpPr txBox="1"/>
          <p:nvPr/>
        </p:nvSpPr>
        <p:spPr>
          <a:xfrm>
            <a:off x="2174177" y="1104178"/>
            <a:ext cx="12646371" cy="1297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7900" b="1">
                <a:solidFill>
                  <a:srgbClr val="C0392D"/>
                </a:solidFill>
              </a:defRPr>
            </a:lvl1pPr>
          </a:lstStyle>
          <a:p>
            <a:r>
              <a:t>What is Digital Marketing?</a:t>
            </a:r>
          </a:p>
        </p:txBody>
      </p:sp>
      <p:pic>
        <p:nvPicPr>
          <p:cNvPr id="1232" name="large-screen-computer-monitor-laptop-with-white-2022-04-06-23-52-23-utc.jpg" descr="large-screen-computer-monitor-laptop-with-white-2022-04-06-23-52-23-utc.jpg"/>
          <p:cNvPicPr>
            <a:picLocks noGrp="1" noChangeAspect="1"/>
          </p:cNvPicPr>
          <p:nvPr>
            <p:ph type="pic" idx="21"/>
          </p:nvPr>
        </p:nvPicPr>
        <p:blipFill>
          <a:blip r:embed="rId2"/>
          <a:srcRect t="8475" b="8475"/>
          <a:stretch>
            <a:fillRect/>
          </a:stretch>
        </p:blipFill>
        <p:spPr>
          <a:xfrm>
            <a:off x="13925425" y="4297679"/>
            <a:ext cx="10452225" cy="6272969"/>
          </a:xfrm>
          <a:prstGeom prst="rect">
            <a:avLst/>
          </a:prstGeom>
        </p:spPr>
      </p:pic>
      <p:pic>
        <p:nvPicPr>
          <p:cNvPr id="1233" name="580b57fcd9996e24bc43c51f.png" descr="580b57fcd9996e24bc43c51f.png"/>
          <p:cNvPicPr>
            <a:picLocks noChangeAspect="1"/>
          </p:cNvPicPr>
          <p:nvPr/>
        </p:nvPicPr>
        <p:blipFill>
          <a:blip r:embed="rId3"/>
          <a:stretch>
            <a:fillRect/>
          </a:stretch>
        </p:blipFill>
        <p:spPr>
          <a:xfrm>
            <a:off x="641695" y="12109880"/>
            <a:ext cx="2670960" cy="902786"/>
          </a:xfrm>
          <a:prstGeom prst="rect">
            <a:avLst/>
          </a:prstGeom>
          <a:ln w="12700">
            <a:miter lim="400000"/>
          </a:ln>
        </p:spPr>
      </p:pic>
      <p:pic>
        <p:nvPicPr>
          <p:cNvPr id="1234" name="580b57fcd9996e24bc43c52a.png" descr="580b57fcd9996e24bc43c52a.png"/>
          <p:cNvPicPr>
            <a:picLocks noChangeAspect="1"/>
          </p:cNvPicPr>
          <p:nvPr/>
        </p:nvPicPr>
        <p:blipFill>
          <a:blip r:embed="rId4"/>
          <a:stretch>
            <a:fillRect/>
          </a:stretch>
        </p:blipFill>
        <p:spPr>
          <a:xfrm>
            <a:off x="5149861" y="11088047"/>
            <a:ext cx="2946452" cy="2946452"/>
          </a:xfrm>
          <a:prstGeom prst="rect">
            <a:avLst/>
          </a:prstGeom>
          <a:ln w="12700">
            <a:miter lim="400000"/>
          </a:ln>
        </p:spPr>
      </p:pic>
      <p:pic>
        <p:nvPicPr>
          <p:cNvPr id="1235" name="59b5bb466dbe923c39853e00.png" descr="59b5bb466dbe923c39853e00.png"/>
          <p:cNvPicPr>
            <a:picLocks noChangeAspect="1"/>
          </p:cNvPicPr>
          <p:nvPr/>
        </p:nvPicPr>
        <p:blipFill>
          <a:blip r:embed="rId5"/>
          <a:stretch>
            <a:fillRect/>
          </a:stretch>
        </p:blipFill>
        <p:spPr>
          <a:xfrm>
            <a:off x="9933518" y="11991005"/>
            <a:ext cx="3795460" cy="1140536"/>
          </a:xfrm>
          <a:prstGeom prst="rect">
            <a:avLst/>
          </a:prstGeom>
          <a:ln w="12700">
            <a:miter lim="400000"/>
          </a:ln>
        </p:spPr>
      </p:pic>
      <p:pic>
        <p:nvPicPr>
          <p:cNvPr id="1236" name="580b57fcd9996e24bc43c548.png" descr="580b57fcd9996e24bc43c548.png"/>
          <p:cNvPicPr>
            <a:picLocks noChangeAspect="1"/>
          </p:cNvPicPr>
          <p:nvPr/>
        </p:nvPicPr>
        <p:blipFill>
          <a:blip r:embed="rId6"/>
          <a:stretch>
            <a:fillRect/>
          </a:stretch>
        </p:blipFill>
        <p:spPr>
          <a:xfrm>
            <a:off x="14091572" y="11380409"/>
            <a:ext cx="3795460" cy="2361729"/>
          </a:xfrm>
          <a:prstGeom prst="rect">
            <a:avLst/>
          </a:prstGeom>
          <a:ln w="12700">
            <a:miter lim="400000"/>
          </a:ln>
        </p:spPr>
      </p:pic>
      <p:pic>
        <p:nvPicPr>
          <p:cNvPr id="1237" name="580b57fcd9996e24bc43c521.png" descr="580b57fcd9996e24bc43c521.png"/>
          <p:cNvPicPr>
            <a:picLocks noChangeAspect="1"/>
          </p:cNvPicPr>
          <p:nvPr/>
        </p:nvPicPr>
        <p:blipFill>
          <a:blip r:embed="rId7"/>
          <a:stretch>
            <a:fillRect/>
          </a:stretch>
        </p:blipFill>
        <p:spPr>
          <a:xfrm>
            <a:off x="18990585" y="11850966"/>
            <a:ext cx="1420613" cy="1420614"/>
          </a:xfrm>
          <a:prstGeom prst="rect">
            <a:avLst/>
          </a:prstGeom>
          <a:ln w="12700">
            <a:miter lim="400000"/>
          </a:ln>
        </p:spPr>
      </p:pic>
      <p:pic>
        <p:nvPicPr>
          <p:cNvPr id="1238" name="5cb78678a7c7755bf004c14c.png" descr="5cb78678a7c7755bf004c14c.png"/>
          <p:cNvPicPr>
            <a:picLocks noChangeAspect="1"/>
          </p:cNvPicPr>
          <p:nvPr/>
        </p:nvPicPr>
        <p:blipFill>
          <a:blip r:embed="rId8"/>
          <a:stretch>
            <a:fillRect/>
          </a:stretch>
        </p:blipFill>
        <p:spPr>
          <a:xfrm>
            <a:off x="21921151" y="11851064"/>
            <a:ext cx="1373749" cy="1420614"/>
          </a:xfrm>
          <a:prstGeom prst="rect">
            <a:avLst/>
          </a:prstGeom>
          <a:ln w="12700">
            <a:miter lim="400000"/>
          </a:ln>
        </p:spPr>
      </p:pic>
      <p:pic>
        <p:nvPicPr>
          <p:cNvPr id="1239" name="580b57fcd9996e24bc43c529.png" descr="580b57fcd9996e24bc43c529.png"/>
          <p:cNvPicPr>
            <a:picLocks noChangeAspect="1"/>
          </p:cNvPicPr>
          <p:nvPr/>
        </p:nvPicPr>
        <p:blipFill>
          <a:blip r:embed="rId9"/>
          <a:stretch>
            <a:fillRect/>
          </a:stretch>
        </p:blipFill>
        <p:spPr>
          <a:xfrm>
            <a:off x="333516" y="9138846"/>
            <a:ext cx="3287318" cy="1849117"/>
          </a:xfrm>
          <a:prstGeom prst="rect">
            <a:avLst/>
          </a:prstGeom>
          <a:ln w="12700">
            <a:miter lim="400000"/>
          </a:ln>
        </p:spPr>
      </p:pic>
      <p:pic>
        <p:nvPicPr>
          <p:cNvPr id="1240" name="58480a75cef1014c0b5e491b.png" descr="58480a75cef1014c0b5e491b.png"/>
          <p:cNvPicPr>
            <a:picLocks noChangeAspect="1"/>
          </p:cNvPicPr>
          <p:nvPr/>
        </p:nvPicPr>
        <p:blipFill>
          <a:blip r:embed="rId10"/>
          <a:stretch>
            <a:fillRect/>
          </a:stretch>
        </p:blipFill>
        <p:spPr>
          <a:xfrm>
            <a:off x="885050" y="7296815"/>
            <a:ext cx="2184250" cy="72011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 name="Today’s Digital MH Customer"/>
          <p:cNvSpPr txBox="1"/>
          <p:nvPr/>
        </p:nvSpPr>
        <p:spPr>
          <a:xfrm>
            <a:off x="1212850" y="454931"/>
            <a:ext cx="21945600" cy="1438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9728" tIns="109728" rIns="109728" bIns="109728" anchor="ctr">
            <a:spAutoFit/>
          </a:bodyPr>
          <a:lstStyle>
            <a:lvl1pPr algn="ctr" defTabSz="2194560">
              <a:defRPr sz="8000" b="1">
                <a:solidFill>
                  <a:srgbClr val="C0392D"/>
                </a:solidFill>
              </a:defRPr>
            </a:lvl1pPr>
          </a:lstStyle>
          <a:p>
            <a:r>
              <a:t>Today’s Digital MH Customer</a:t>
            </a:r>
          </a:p>
        </p:txBody>
      </p:sp>
      <p:sp>
        <p:nvSpPr>
          <p:cNvPr id="1243" name="The largest buying group is ages 25-34"/>
          <p:cNvSpPr txBox="1"/>
          <p:nvPr/>
        </p:nvSpPr>
        <p:spPr>
          <a:xfrm>
            <a:off x="16623665" y="5534221"/>
            <a:ext cx="5254059" cy="1310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chemeClr val="accent4"/>
                </a:solidFill>
              </a:defRPr>
            </a:lvl1pPr>
          </a:lstStyle>
          <a:p>
            <a:r>
              <a:t>The largest buying group is ages 25-34</a:t>
            </a:r>
          </a:p>
        </p:txBody>
      </p:sp>
      <p:sp>
        <p:nvSpPr>
          <p:cNvPr id="1244" name="The median buyer income is $60,000"/>
          <p:cNvSpPr txBox="1"/>
          <p:nvPr/>
        </p:nvSpPr>
        <p:spPr>
          <a:xfrm>
            <a:off x="16623665" y="7647455"/>
            <a:ext cx="5254059" cy="1310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chemeClr val="accent4"/>
                </a:solidFill>
              </a:defRPr>
            </a:lvl1pPr>
          </a:lstStyle>
          <a:p>
            <a:r>
              <a:t>The median buyer income is $60,000</a:t>
            </a:r>
          </a:p>
        </p:txBody>
      </p:sp>
      <p:sp>
        <p:nvSpPr>
          <p:cNvPr id="1245" name="They’re in every county in Texas"/>
          <p:cNvSpPr txBox="1"/>
          <p:nvPr/>
        </p:nvSpPr>
        <p:spPr>
          <a:xfrm>
            <a:off x="16711821" y="9677918"/>
            <a:ext cx="5077747" cy="1310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000" b="1">
                <a:solidFill>
                  <a:schemeClr val="accent4"/>
                </a:solidFill>
              </a:defRPr>
            </a:lvl1pPr>
          </a:lstStyle>
          <a:p>
            <a:r>
              <a:t>They’re in every county in Texas</a:t>
            </a:r>
          </a:p>
        </p:txBody>
      </p:sp>
      <p:sp>
        <p:nvSpPr>
          <p:cNvPr id="1246" name="Circle"/>
          <p:cNvSpPr/>
          <p:nvPr/>
        </p:nvSpPr>
        <p:spPr>
          <a:xfrm>
            <a:off x="14751806" y="5473186"/>
            <a:ext cx="1432711" cy="1432711"/>
          </a:xfrm>
          <a:prstGeom prst="ellipse">
            <a:avLst/>
          </a:prstGeom>
          <a:solidFill>
            <a:schemeClr val="accent4"/>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1247" name="A"/>
          <p:cNvSpPr txBox="1"/>
          <p:nvPr/>
        </p:nvSpPr>
        <p:spPr>
          <a:xfrm>
            <a:off x="14706094" y="5588282"/>
            <a:ext cx="1549496" cy="109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7200">
                <a:solidFill>
                  <a:srgbClr val="FFFFFF"/>
                </a:solidFill>
              </a:defRPr>
            </a:lvl1pPr>
          </a:lstStyle>
          <a:p>
            <a:r>
              <a:t>A</a:t>
            </a:r>
          </a:p>
        </p:txBody>
      </p:sp>
      <p:sp>
        <p:nvSpPr>
          <p:cNvPr id="1248" name="Circle"/>
          <p:cNvSpPr/>
          <p:nvPr/>
        </p:nvSpPr>
        <p:spPr>
          <a:xfrm>
            <a:off x="14776191" y="7582661"/>
            <a:ext cx="1432711" cy="1432711"/>
          </a:xfrm>
          <a:prstGeom prst="ellipse">
            <a:avLst/>
          </a:prstGeom>
          <a:solidFill>
            <a:schemeClr val="accent5"/>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1249" name="I"/>
          <p:cNvSpPr txBox="1"/>
          <p:nvPr/>
        </p:nvSpPr>
        <p:spPr>
          <a:xfrm>
            <a:off x="14693414" y="7710955"/>
            <a:ext cx="1549496" cy="118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7200">
                <a:solidFill>
                  <a:srgbClr val="FFFFFF"/>
                </a:solidFill>
              </a:defRPr>
            </a:lvl1pPr>
          </a:lstStyle>
          <a:p>
            <a:r>
              <a:t>I</a:t>
            </a:r>
          </a:p>
        </p:txBody>
      </p:sp>
      <p:sp>
        <p:nvSpPr>
          <p:cNvPr id="1250" name="Circle"/>
          <p:cNvSpPr/>
          <p:nvPr/>
        </p:nvSpPr>
        <p:spPr>
          <a:xfrm>
            <a:off x="14802653" y="9699655"/>
            <a:ext cx="1432711" cy="1432711"/>
          </a:xfrm>
          <a:prstGeom prst="ellipse">
            <a:avLst/>
          </a:prstGeom>
          <a:solidFill>
            <a:schemeClr val="accent2"/>
          </a:solidFill>
          <a:ln w="12700">
            <a:miter lim="400000"/>
          </a:ln>
        </p:spPr>
        <p:txBody>
          <a:bodyPr lIns="45719" rIns="45719" anchor="ctr"/>
          <a:lstStyle/>
          <a:p>
            <a:pPr algn="ctr">
              <a:defRPr sz="8600">
                <a:solidFill>
                  <a:srgbClr val="FFFFFF"/>
                </a:solidFill>
                <a:latin typeface="+mj-lt"/>
                <a:ea typeface="+mj-ea"/>
                <a:cs typeface="+mj-cs"/>
                <a:sym typeface="Helvetica"/>
              </a:defRPr>
            </a:pPr>
            <a:endParaRPr/>
          </a:p>
        </p:txBody>
      </p:sp>
      <p:sp>
        <p:nvSpPr>
          <p:cNvPr id="1251" name="L"/>
          <p:cNvSpPr txBox="1"/>
          <p:nvPr/>
        </p:nvSpPr>
        <p:spPr>
          <a:xfrm>
            <a:off x="14776191" y="9925068"/>
            <a:ext cx="1549496" cy="1183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7200">
                <a:solidFill>
                  <a:srgbClr val="FFFFFF"/>
                </a:solidFill>
              </a:defRPr>
            </a:lvl1pPr>
          </a:lstStyle>
          <a:p>
            <a:r>
              <a:t>L</a:t>
            </a:r>
          </a:p>
        </p:txBody>
      </p:sp>
      <p:sp>
        <p:nvSpPr>
          <p:cNvPr id="1252" name="They’re young, mostly women, and they want to see the whole picture of a nice home."/>
          <p:cNvSpPr txBox="1"/>
          <p:nvPr/>
        </p:nvSpPr>
        <p:spPr>
          <a:xfrm>
            <a:off x="4788201" y="2997660"/>
            <a:ext cx="14801247" cy="1310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4000"/>
            </a:lvl1pPr>
          </a:lstStyle>
          <a:p>
            <a:r>
              <a:t>They’re young, mostly women, and they want to see the whole picture of a nice home.</a:t>
            </a:r>
          </a:p>
        </p:txBody>
      </p:sp>
      <p:grpSp>
        <p:nvGrpSpPr>
          <p:cNvPr id="1258" name="Group"/>
          <p:cNvGrpSpPr/>
          <p:nvPr/>
        </p:nvGrpSpPr>
        <p:grpSpPr>
          <a:xfrm>
            <a:off x="11271249" y="2390761"/>
            <a:ext cx="1828801" cy="109726"/>
            <a:chOff x="0" y="0"/>
            <a:chExt cx="1828800" cy="109725"/>
          </a:xfrm>
        </p:grpSpPr>
        <p:sp>
          <p:nvSpPr>
            <p:cNvPr id="1253"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54"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55"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56"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57"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pic>
        <p:nvPicPr>
          <p:cNvPr id="1259" name="Screen Shot 2022-06-12 at 12.56.13 PM.png" descr="Screen Shot 2022-06-12 at 12.56.13 PM.png"/>
          <p:cNvPicPr>
            <a:picLocks noGrp="1" noChangeAspect="1"/>
          </p:cNvPicPr>
          <p:nvPr>
            <p:ph type="pic" idx="21"/>
          </p:nvPr>
        </p:nvPicPr>
        <p:blipFill>
          <a:blip r:embed="rId2"/>
          <a:srcRect t="1514" b="1514"/>
          <a:stretch>
            <a:fillRect/>
          </a:stretch>
        </p:blipFill>
        <p:spPr>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1258"/>
                                        </p:tgtEl>
                                        <p:attrNameLst>
                                          <p:attrName>style.visibility</p:attrName>
                                        </p:attrNameLst>
                                      </p:cBhvr>
                                      <p:to>
                                        <p:strVal val="visible"/>
                                      </p:to>
                                    </p:set>
                                    <p:anim calcmode="lin" valueType="num">
                                      <p:cBhvr>
                                        <p:cTn id="7" dur="500" fill="hold"/>
                                        <p:tgtEl>
                                          <p:spTgt spid="1258"/>
                                        </p:tgtEl>
                                        <p:attrNameLst>
                                          <p:attrName>ppt_w</p:attrName>
                                        </p:attrNameLst>
                                      </p:cBhvr>
                                      <p:tavLst>
                                        <p:tav tm="0">
                                          <p:val>
                                            <p:fltVal val="0"/>
                                          </p:val>
                                        </p:tav>
                                        <p:tav tm="100000">
                                          <p:val>
                                            <p:strVal val="#ppt_w"/>
                                          </p:val>
                                        </p:tav>
                                      </p:tavLst>
                                    </p:anim>
                                    <p:anim calcmode="lin" valueType="num">
                                      <p:cBhvr>
                                        <p:cTn id="8" dur="500" fill="hold"/>
                                        <p:tgtEl>
                                          <p:spTgt spid="1258"/>
                                        </p:tgtEl>
                                        <p:attrNameLst>
                                          <p:attrName>ppt_h</p:attrName>
                                        </p:attrNameLst>
                                      </p:cBhvr>
                                      <p:tavLst>
                                        <p:tav tm="0">
                                          <p:val>
                                            <p:fltVal val="0"/>
                                          </p:val>
                                        </p:tav>
                                        <p:tav tm="100000">
                                          <p:val>
                                            <p:strVal val="#ppt_h"/>
                                          </p:val>
                                        </p:tav>
                                      </p:tavLst>
                                    </p:anim>
                                    <p:anim calcmode="lin" valueType="num">
                                      <p:cBhvr>
                                        <p:cTn id="9" dur="500" fill="hold"/>
                                        <p:tgtEl>
                                          <p:spTgt spid="1258"/>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2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8"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4" name="office-desk-with-laptop-with-booking-website-on-sc-2021-08-30-01-46-36-utc.jpg" descr="office-desk-with-laptop-with-booking-website-on-sc-2021-08-30-01-46-36-utc.jpg"/>
          <p:cNvPicPr>
            <a:picLocks noGrp="1" noChangeAspect="1"/>
          </p:cNvPicPr>
          <p:nvPr>
            <p:ph type="pic" idx="21"/>
          </p:nvPr>
        </p:nvPicPr>
        <p:blipFill>
          <a:blip r:embed="rId2"/>
          <a:srcRect t="23303" b="23303"/>
          <a:stretch>
            <a:fillRect/>
          </a:stretch>
        </p:blipFill>
        <p:spPr>
          <a:prstGeom prst="rect">
            <a:avLst/>
          </a:prstGeom>
        </p:spPr>
      </p:pic>
      <p:grpSp>
        <p:nvGrpSpPr>
          <p:cNvPr id="1267" name="Group"/>
          <p:cNvGrpSpPr/>
          <p:nvPr/>
        </p:nvGrpSpPr>
        <p:grpSpPr>
          <a:xfrm>
            <a:off x="8985783" y="8117841"/>
            <a:ext cx="6399734" cy="1152145"/>
            <a:chOff x="0" y="0"/>
            <a:chExt cx="6399732" cy="1152144"/>
          </a:xfrm>
        </p:grpSpPr>
        <p:sp>
          <p:nvSpPr>
            <p:cNvPr id="1265" name="Rectangle"/>
            <p:cNvSpPr/>
            <p:nvPr/>
          </p:nvSpPr>
          <p:spPr>
            <a:xfrm>
              <a:off x="-1" y="-1"/>
              <a:ext cx="6399734" cy="1152146"/>
            </a:xfrm>
            <a:prstGeom prst="rect">
              <a:avLst/>
            </a:prstGeom>
            <a:solidFill>
              <a:srgbClr val="6F6F6F"/>
            </a:solidFill>
            <a:ln w="12700" cap="flat">
              <a:noFill/>
              <a:miter lim="400000"/>
            </a:ln>
            <a:effectLst/>
          </p:spPr>
          <p:txBody>
            <a:bodyPr wrap="square" lIns="45719" tIns="45719" rIns="45719" bIns="45719" numCol="1" anchor="ctr">
              <a:noAutofit/>
            </a:bodyPr>
            <a:lstStyle/>
            <a:p>
              <a:pPr algn="ctr" defTabSz="548529">
                <a:defRPr sz="3600" i="1">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1266" name="Your online first impression"/>
            <p:cNvSpPr txBox="1"/>
            <p:nvPr/>
          </p:nvSpPr>
          <p:spPr>
            <a:xfrm>
              <a:off x="-1" y="181102"/>
              <a:ext cx="6399734" cy="789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920" tIns="121920" rIns="121920" bIns="121920" numCol="1" anchor="ctr">
              <a:spAutoFit/>
            </a:bodyPr>
            <a:lstStyle>
              <a:lvl1pPr algn="ctr" defTabSz="548529">
                <a:defRPr sz="3600" i="1">
                  <a:solidFill>
                    <a:srgbClr val="FFFFFF"/>
                  </a:solidFill>
                  <a:effectLst>
                    <a:outerShdw blurRad="38100" dist="12700" dir="5400000" rotWithShape="0">
                      <a:srgbClr val="000000">
                        <a:alpha val="50000"/>
                      </a:srgbClr>
                    </a:outerShdw>
                  </a:effectLst>
                </a:defRPr>
              </a:lvl1pPr>
            </a:lstStyle>
            <a:p>
              <a:r>
                <a:t>Your online first impression</a:t>
              </a:r>
            </a:p>
          </p:txBody>
        </p:sp>
      </p:grpSp>
      <p:sp>
        <p:nvSpPr>
          <p:cNvPr id="1268" name="Website Marketing Tips"/>
          <p:cNvSpPr txBox="1"/>
          <p:nvPr/>
        </p:nvSpPr>
        <p:spPr>
          <a:xfrm>
            <a:off x="1215707" y="10188929"/>
            <a:ext cx="21939886"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a:solidFill>
                  <a:srgbClr val="C0392D"/>
                </a:solidFill>
              </a:defRPr>
            </a:lvl1pPr>
          </a:lstStyle>
          <a:p>
            <a:r>
              <a:t>Website Marketing Tips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67"/>
                                        </p:tgtEl>
                                        <p:attrNameLst>
                                          <p:attrName>style.visibility</p:attrName>
                                        </p:attrNameLst>
                                      </p:cBhvr>
                                      <p:to>
                                        <p:strVal val="visible"/>
                                      </p:to>
                                    </p:set>
                                    <p:animEffect transition="in" filter="fade">
                                      <p:cBhvr>
                                        <p:cTn id="7" dur="500"/>
                                        <p:tgtEl>
                                          <p:spTgt spid="1267"/>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268"/>
                                        </p:tgtEl>
                                        <p:attrNameLst>
                                          <p:attrName>style.visibility</p:attrName>
                                        </p:attrNameLst>
                                      </p:cBhvr>
                                      <p:to>
                                        <p:strVal val="visible"/>
                                      </p:to>
                                    </p:set>
                                    <p:animEffect transition="in" filter="fade">
                                      <p:cBhvr>
                                        <p:cTn id="11" dur="500"/>
                                        <p:tgtEl>
                                          <p:spTgt spid="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7" grpId="1" animBg="1" advAuto="0"/>
      <p:bldP spid="1268" grpId="2"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This?"/>
          <p:cNvSpPr txBox="1"/>
          <p:nvPr/>
        </p:nvSpPr>
        <p:spPr>
          <a:xfrm>
            <a:off x="10438382" y="2778479"/>
            <a:ext cx="5198811"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This?</a:t>
            </a:r>
          </a:p>
        </p:txBody>
      </p:sp>
      <p:pic>
        <p:nvPicPr>
          <p:cNvPr id="1271" name="49793730_10155705850286227_6091884932932567040_n.jpg.jpeg" descr="49793730_10155705850286227_6091884932932567040_n.jpg.jpeg"/>
          <p:cNvPicPr>
            <a:picLocks noChangeAspect="1"/>
          </p:cNvPicPr>
          <p:nvPr/>
        </p:nvPicPr>
        <p:blipFill>
          <a:blip r:embed="rId2"/>
          <a:stretch>
            <a:fillRect/>
          </a:stretch>
        </p:blipFill>
        <p:spPr>
          <a:xfrm>
            <a:off x="288576" y="7529772"/>
            <a:ext cx="10080087" cy="5517048"/>
          </a:xfrm>
          <a:prstGeom prst="rect">
            <a:avLst/>
          </a:prstGeom>
          <a:ln w="12700">
            <a:miter lim="400000"/>
          </a:ln>
        </p:spPr>
      </p:pic>
      <p:pic>
        <p:nvPicPr>
          <p:cNvPr id="1272" name="Screenshot 2023-02-14 at 2.58.17 PM.png.jpeg" descr="Screenshot 2023-02-14 at 2.58.17 PM.png.jpeg"/>
          <p:cNvPicPr>
            <a:picLocks noChangeAspect="1"/>
          </p:cNvPicPr>
          <p:nvPr/>
        </p:nvPicPr>
        <p:blipFill>
          <a:blip r:embed="rId3"/>
          <a:stretch>
            <a:fillRect/>
          </a:stretch>
        </p:blipFill>
        <p:spPr>
          <a:xfrm>
            <a:off x="288576" y="449922"/>
            <a:ext cx="10080087" cy="6336054"/>
          </a:xfrm>
          <a:prstGeom prst="rect">
            <a:avLst/>
          </a:prstGeom>
          <a:ln w="12700">
            <a:miter lim="400000"/>
          </a:ln>
        </p:spPr>
      </p:pic>
      <p:sp>
        <p:nvSpPr>
          <p:cNvPr id="1273" name="Or this?"/>
          <p:cNvSpPr txBox="1"/>
          <p:nvPr/>
        </p:nvSpPr>
        <p:spPr>
          <a:xfrm>
            <a:off x="9863858" y="9448825"/>
            <a:ext cx="7973459"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Or this?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70"/>
                                        </p:tgtEl>
                                        <p:attrNameLst>
                                          <p:attrName>style.visibility</p:attrName>
                                        </p:attrNameLst>
                                      </p:cBhvr>
                                      <p:to>
                                        <p:strVal val="visible"/>
                                      </p:to>
                                    </p:set>
                                    <p:animEffect transition="in" filter="fade">
                                      <p:cBhvr>
                                        <p:cTn id="7" dur="500"/>
                                        <p:tgtEl>
                                          <p:spTgt spid="1270"/>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273"/>
                                        </p:tgtEl>
                                        <p:attrNameLst>
                                          <p:attrName>style.visibility</p:attrName>
                                        </p:attrNameLst>
                                      </p:cBhvr>
                                      <p:to>
                                        <p:strVal val="visible"/>
                                      </p:to>
                                    </p:set>
                                    <p:animEffect transition="in" filter="fade">
                                      <p:cBhvr>
                                        <p:cTn id="11" dur="500"/>
                                        <p:tgtEl>
                                          <p:spTgt spid="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1" animBg="1" advAuto="0"/>
      <p:bldP spid="1273"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Transparent Pricing"/>
          <p:cNvSpPr txBox="1"/>
          <p:nvPr/>
        </p:nvSpPr>
        <p:spPr>
          <a:xfrm>
            <a:off x="7033033" y="781844"/>
            <a:ext cx="10305234" cy="1310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6600" b="1" spc="300">
                <a:solidFill>
                  <a:srgbClr val="B23934"/>
                </a:solidFill>
              </a:defRPr>
            </a:pPr>
            <a:r>
              <a:rPr sz="8000" spc="363"/>
              <a:t>Transparent</a:t>
            </a:r>
            <a:r>
              <a:t> Pricing</a:t>
            </a:r>
          </a:p>
        </p:txBody>
      </p:sp>
      <p:grpSp>
        <p:nvGrpSpPr>
          <p:cNvPr id="1281" name="Group"/>
          <p:cNvGrpSpPr/>
          <p:nvPr/>
        </p:nvGrpSpPr>
        <p:grpSpPr>
          <a:xfrm>
            <a:off x="11271249" y="3310255"/>
            <a:ext cx="1828801" cy="109727"/>
            <a:chOff x="0" y="0"/>
            <a:chExt cx="1828800" cy="109725"/>
          </a:xfrm>
        </p:grpSpPr>
        <p:sp>
          <p:nvSpPr>
            <p:cNvPr id="1276"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77"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78"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79"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80"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pic>
        <p:nvPicPr>
          <p:cNvPr id="1282" name="Screen Shot 2022-06-12 at 4.10.55 PM.png" descr="Screen Shot 2022-06-12 at 4.10.55 PM.png"/>
          <p:cNvPicPr>
            <a:picLocks noChangeAspect="1"/>
          </p:cNvPicPr>
          <p:nvPr/>
        </p:nvPicPr>
        <p:blipFill>
          <a:blip r:embed="rId2"/>
          <a:stretch>
            <a:fillRect/>
          </a:stretch>
        </p:blipFill>
        <p:spPr>
          <a:xfrm>
            <a:off x="397504" y="3533159"/>
            <a:ext cx="4902688" cy="9376391"/>
          </a:xfrm>
          <a:prstGeom prst="rect">
            <a:avLst/>
          </a:prstGeom>
          <a:ln w="12700">
            <a:miter lim="400000"/>
          </a:ln>
        </p:spPr>
      </p:pic>
      <p:pic>
        <p:nvPicPr>
          <p:cNvPr id="1283" name="Screen Shot 2022-06-12 at 4.11.48 PM.png" descr="Screen Shot 2022-06-12 at 4.11.48 PM.png"/>
          <p:cNvPicPr>
            <a:picLocks noChangeAspect="1"/>
          </p:cNvPicPr>
          <p:nvPr/>
        </p:nvPicPr>
        <p:blipFill>
          <a:blip r:embed="rId3"/>
          <a:stretch>
            <a:fillRect/>
          </a:stretch>
        </p:blipFill>
        <p:spPr>
          <a:xfrm>
            <a:off x="5616116" y="4689346"/>
            <a:ext cx="4051301" cy="8267701"/>
          </a:xfrm>
          <a:prstGeom prst="rect">
            <a:avLst/>
          </a:prstGeom>
          <a:ln w="12700">
            <a:miter lim="400000"/>
          </a:ln>
        </p:spPr>
      </p:pic>
      <p:pic>
        <p:nvPicPr>
          <p:cNvPr id="1284" name="Screen Shot 2022-06-12 at 4.13.07 PM.png" descr="Screen Shot 2022-06-12 at 4.13.07 PM.png"/>
          <p:cNvPicPr>
            <a:picLocks noChangeAspect="1"/>
          </p:cNvPicPr>
          <p:nvPr/>
        </p:nvPicPr>
        <p:blipFill>
          <a:blip r:embed="rId4"/>
          <a:stretch>
            <a:fillRect/>
          </a:stretch>
        </p:blipFill>
        <p:spPr>
          <a:xfrm>
            <a:off x="9983340" y="4853652"/>
            <a:ext cx="7408311" cy="7939056"/>
          </a:xfrm>
          <a:prstGeom prst="rect">
            <a:avLst/>
          </a:prstGeom>
          <a:ln w="12700">
            <a:miter lim="400000"/>
          </a:ln>
        </p:spPr>
      </p:pic>
      <p:sp>
        <p:nvSpPr>
          <p:cNvPr id="1285" name="2. Modern buyers expect it"/>
          <p:cNvSpPr txBox="1"/>
          <p:nvPr/>
        </p:nvSpPr>
        <p:spPr>
          <a:xfrm>
            <a:off x="17706547" y="7348599"/>
            <a:ext cx="5341992"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2. Modern buyers expect it</a:t>
            </a:r>
          </a:p>
        </p:txBody>
      </p:sp>
      <p:sp>
        <p:nvSpPr>
          <p:cNvPr id="1286" name="3. 2-3x improvement in web lead…"/>
          <p:cNvSpPr txBox="1"/>
          <p:nvPr/>
        </p:nvSpPr>
        <p:spPr>
          <a:xfrm>
            <a:off x="17706547" y="8773153"/>
            <a:ext cx="6527904"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3. 2-3x improvement in web lead</a:t>
            </a:r>
          </a:p>
          <a:p>
            <a:r>
              <a:t>conversion rate</a:t>
            </a:r>
          </a:p>
        </p:txBody>
      </p:sp>
      <p:sp>
        <p:nvSpPr>
          <p:cNvPr id="1287" name="4. Better experience - more…"/>
          <p:cNvSpPr txBox="1"/>
          <p:nvPr/>
        </p:nvSpPr>
        <p:spPr>
          <a:xfrm>
            <a:off x="17706547" y="10731106"/>
            <a:ext cx="5613510"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4. Better experience - more </a:t>
            </a:r>
          </a:p>
          <a:p>
            <a:r>
              <a:t>referrals</a:t>
            </a:r>
          </a:p>
        </p:txBody>
      </p:sp>
      <p:sp>
        <p:nvSpPr>
          <p:cNvPr id="1288" name="1. “If you have to ask, it’s affordable.”"/>
          <p:cNvSpPr txBox="1"/>
          <p:nvPr/>
        </p:nvSpPr>
        <p:spPr>
          <a:xfrm>
            <a:off x="17706547" y="5390646"/>
            <a:ext cx="6135345"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1. “If you have to ask, it’s affordable.”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1281"/>
                                        </p:tgtEl>
                                        <p:attrNameLst>
                                          <p:attrName>style.visibility</p:attrName>
                                        </p:attrNameLst>
                                      </p:cBhvr>
                                      <p:to>
                                        <p:strVal val="visible"/>
                                      </p:to>
                                    </p:set>
                                    <p:anim calcmode="lin" valueType="num">
                                      <p:cBhvr>
                                        <p:cTn id="7" dur="500" fill="hold"/>
                                        <p:tgtEl>
                                          <p:spTgt spid="1281"/>
                                        </p:tgtEl>
                                        <p:attrNameLst>
                                          <p:attrName>ppt_w</p:attrName>
                                        </p:attrNameLst>
                                      </p:cBhvr>
                                      <p:tavLst>
                                        <p:tav tm="0">
                                          <p:val>
                                            <p:fltVal val="0"/>
                                          </p:val>
                                        </p:tav>
                                        <p:tav tm="100000">
                                          <p:val>
                                            <p:strVal val="#ppt_w"/>
                                          </p:val>
                                        </p:tav>
                                      </p:tavLst>
                                    </p:anim>
                                    <p:anim calcmode="lin" valueType="num">
                                      <p:cBhvr>
                                        <p:cTn id="8" dur="500" fill="hold"/>
                                        <p:tgtEl>
                                          <p:spTgt spid="1281"/>
                                        </p:tgtEl>
                                        <p:attrNameLst>
                                          <p:attrName>ppt_h</p:attrName>
                                        </p:attrNameLst>
                                      </p:cBhvr>
                                      <p:tavLst>
                                        <p:tav tm="0">
                                          <p:val>
                                            <p:fltVal val="0"/>
                                          </p:val>
                                        </p:tav>
                                        <p:tav tm="100000">
                                          <p:val>
                                            <p:strVal val="#ppt_h"/>
                                          </p:val>
                                        </p:tav>
                                      </p:tavLst>
                                    </p:anim>
                                    <p:anim calcmode="lin" valueType="num">
                                      <p:cBhvr>
                                        <p:cTn id="9" dur="500" fill="hold"/>
                                        <p:tgtEl>
                                          <p:spTgt spid="128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28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 name="Contact forms exist to collect lead contact info. Not qualify leads - that is done by the sales staff."/>
          <p:cNvSpPr txBox="1">
            <a:spLocks noGrp="1"/>
          </p:cNvSpPr>
          <p:nvPr>
            <p:ph type="body" sz="quarter" idx="1"/>
          </p:nvPr>
        </p:nvSpPr>
        <p:spPr>
          <a:xfrm>
            <a:off x="12149870" y="4013676"/>
            <a:ext cx="10360343" cy="3938658"/>
          </a:xfrm>
          <a:prstGeom prst="rect">
            <a:avLst/>
          </a:prstGeom>
        </p:spPr>
        <p:txBody>
          <a:bodyPr/>
          <a:lstStyle>
            <a:lvl1pPr>
              <a:lnSpc>
                <a:spcPct val="120000"/>
              </a:lnSpc>
              <a:defRPr sz="4000" spc="428">
                <a:latin typeface="Montserrat Semi Bold"/>
                <a:ea typeface="Montserrat Semi Bold"/>
                <a:cs typeface="Montserrat Semi Bold"/>
                <a:sym typeface="Montserrat Semi Bold"/>
              </a:defRPr>
            </a:lvl1pPr>
          </a:lstStyle>
          <a:p>
            <a:r>
              <a:t>Contact forms exist to collect lead contact info. Not qualify leads - that is done by the sales staff.</a:t>
            </a:r>
          </a:p>
        </p:txBody>
      </p:sp>
      <p:sp>
        <p:nvSpPr>
          <p:cNvPr id="1291" name="Simple Contact Forms"/>
          <p:cNvSpPr txBox="1"/>
          <p:nvPr/>
        </p:nvSpPr>
        <p:spPr>
          <a:xfrm>
            <a:off x="1212850" y="888031"/>
            <a:ext cx="21945600" cy="1222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9728" tIns="109728" rIns="109728" bIns="109728" anchor="ctr">
            <a:spAutoFit/>
          </a:bodyPr>
          <a:lstStyle>
            <a:lvl1pPr algn="ctr" defTabSz="2194560">
              <a:defRPr sz="6600" b="1" spc="300">
                <a:solidFill>
                  <a:srgbClr val="B23630"/>
                </a:solidFill>
              </a:defRPr>
            </a:lvl1pPr>
          </a:lstStyle>
          <a:p>
            <a:r>
              <a:t>Simple Contact Forms</a:t>
            </a:r>
          </a:p>
        </p:txBody>
      </p:sp>
      <p:grpSp>
        <p:nvGrpSpPr>
          <p:cNvPr id="1297" name="Group"/>
          <p:cNvGrpSpPr/>
          <p:nvPr/>
        </p:nvGrpSpPr>
        <p:grpSpPr>
          <a:xfrm>
            <a:off x="11274424" y="2651761"/>
            <a:ext cx="1828801" cy="109726"/>
            <a:chOff x="0" y="0"/>
            <a:chExt cx="1828800" cy="109725"/>
          </a:xfrm>
        </p:grpSpPr>
        <p:sp>
          <p:nvSpPr>
            <p:cNvPr id="1292"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93"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94"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95"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296"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pic>
        <p:nvPicPr>
          <p:cNvPr id="1298" name="Screen Shot 2022-06-12 at 4.18.48 PM.png" descr="Screen Shot 2022-06-12 at 4.18.48 PM.png"/>
          <p:cNvPicPr>
            <a:picLocks noChangeAspect="1"/>
          </p:cNvPicPr>
          <p:nvPr/>
        </p:nvPicPr>
        <p:blipFill>
          <a:blip r:embed="rId2"/>
          <a:stretch>
            <a:fillRect/>
          </a:stretch>
        </p:blipFill>
        <p:spPr>
          <a:xfrm>
            <a:off x="2777737" y="3699913"/>
            <a:ext cx="7954143" cy="9239784"/>
          </a:xfrm>
          <a:prstGeom prst="rect">
            <a:avLst/>
          </a:prstGeom>
          <a:ln w="12700">
            <a:miter lim="400000"/>
          </a:ln>
        </p:spPr>
      </p:pic>
      <p:sp>
        <p:nvSpPr>
          <p:cNvPr id="1299" name="Effective MH websites should have a 2-3% web lead conversion rate."/>
          <p:cNvSpPr txBox="1"/>
          <p:nvPr/>
        </p:nvSpPr>
        <p:spPr>
          <a:xfrm>
            <a:off x="12149870" y="8026875"/>
            <a:ext cx="10360343" cy="3938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1828343">
              <a:lnSpc>
                <a:spcPct val="120000"/>
              </a:lnSpc>
              <a:spcBef>
                <a:spcPts val="2000"/>
              </a:spcBef>
              <a:defRPr sz="4000" b="1" spc="428">
                <a:solidFill>
                  <a:srgbClr val="595959"/>
                </a:solidFill>
              </a:defRPr>
            </a:lvl1pPr>
          </a:lstStyle>
          <a:p>
            <a:r>
              <a:t>Effective MH websites should have a 2-3% web lead conversion rate.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1297"/>
                                        </p:tgtEl>
                                        <p:attrNameLst>
                                          <p:attrName>style.visibility</p:attrName>
                                        </p:attrNameLst>
                                      </p:cBhvr>
                                      <p:to>
                                        <p:strVal val="visible"/>
                                      </p:to>
                                    </p:set>
                                    <p:anim calcmode="lin" valueType="num">
                                      <p:cBhvr>
                                        <p:cTn id="7" dur="500" fill="hold"/>
                                        <p:tgtEl>
                                          <p:spTgt spid="1297"/>
                                        </p:tgtEl>
                                        <p:attrNameLst>
                                          <p:attrName>ppt_w</p:attrName>
                                        </p:attrNameLst>
                                      </p:cBhvr>
                                      <p:tavLst>
                                        <p:tav tm="0">
                                          <p:val>
                                            <p:fltVal val="0"/>
                                          </p:val>
                                        </p:tav>
                                        <p:tav tm="100000">
                                          <p:val>
                                            <p:strVal val="#ppt_w"/>
                                          </p:val>
                                        </p:tav>
                                      </p:tavLst>
                                    </p:anim>
                                    <p:anim calcmode="lin" valueType="num">
                                      <p:cBhvr>
                                        <p:cTn id="8" dur="500" fill="hold"/>
                                        <p:tgtEl>
                                          <p:spTgt spid="1297"/>
                                        </p:tgtEl>
                                        <p:attrNameLst>
                                          <p:attrName>ppt_h</p:attrName>
                                        </p:attrNameLst>
                                      </p:cBhvr>
                                      <p:tavLst>
                                        <p:tav tm="0">
                                          <p:val>
                                            <p:fltVal val="0"/>
                                          </p:val>
                                        </p:tav>
                                        <p:tav tm="100000">
                                          <p:val>
                                            <p:strVal val="#ppt_h"/>
                                          </p:val>
                                        </p:tav>
                                      </p:tavLst>
                                    </p:anim>
                                    <p:anim calcmode="lin" valueType="num">
                                      <p:cBhvr>
                                        <p:cTn id="9" dur="500" fill="hold"/>
                                        <p:tgtEl>
                                          <p:spTgt spid="1297"/>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Nice work, everyone."/>
          <p:cNvSpPr txBox="1"/>
          <p:nvPr/>
        </p:nvSpPr>
        <p:spPr>
          <a:xfrm>
            <a:off x="1215707" y="10271479"/>
            <a:ext cx="21939886"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Nice work, everyone.</a:t>
            </a:r>
          </a:p>
        </p:txBody>
      </p:sp>
      <p:pic>
        <p:nvPicPr>
          <p:cNvPr id="1183" name="sugo.jpg" descr="sugo.jpg"/>
          <p:cNvPicPr>
            <a:picLocks noChangeAspect="1"/>
          </p:cNvPicPr>
          <p:nvPr/>
        </p:nvPicPr>
        <p:blipFill>
          <a:blip r:embed="rId2"/>
          <a:stretch>
            <a:fillRect/>
          </a:stretch>
        </p:blipFill>
        <p:spPr>
          <a:xfrm>
            <a:off x="2771993" y="436760"/>
            <a:ext cx="18827314" cy="941365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182"/>
                                        </p:tgtEl>
                                        <p:attrNameLst>
                                          <p:attrName>style.visibility</p:attrName>
                                        </p:attrNameLst>
                                      </p:cBhvr>
                                      <p:to>
                                        <p:strVal val="visible"/>
                                      </p:to>
                                    </p:set>
                                    <p:animEffect transition="in" filter="fade">
                                      <p:cBhvr>
                                        <p:cTn id="7" dur="500"/>
                                        <p:tgtEl>
                                          <p:spTgt spid="1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 grpId="1"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 name="social-media-2022-03-08-00-00-37-utc.jpg" descr="social-media-2022-03-08-00-00-37-utc.jpg"/>
          <p:cNvPicPr>
            <a:picLocks noGrp="1" noChangeAspect="1"/>
          </p:cNvPicPr>
          <p:nvPr>
            <p:ph type="pic" idx="21"/>
          </p:nvPr>
        </p:nvPicPr>
        <p:blipFill>
          <a:blip r:embed="rId2"/>
          <a:srcRect t="24002" b="24002"/>
          <a:stretch>
            <a:fillRect/>
          </a:stretch>
        </p:blipFill>
        <p:spPr>
          <a:prstGeom prst="rect">
            <a:avLst/>
          </a:prstGeom>
        </p:spPr>
      </p:pic>
      <p:grpSp>
        <p:nvGrpSpPr>
          <p:cNvPr id="1304" name="Group"/>
          <p:cNvGrpSpPr/>
          <p:nvPr/>
        </p:nvGrpSpPr>
        <p:grpSpPr>
          <a:xfrm>
            <a:off x="8985783" y="8117841"/>
            <a:ext cx="6399734" cy="1152145"/>
            <a:chOff x="0" y="0"/>
            <a:chExt cx="6399732" cy="1152144"/>
          </a:xfrm>
        </p:grpSpPr>
        <p:sp>
          <p:nvSpPr>
            <p:cNvPr id="1302" name="Rectangle"/>
            <p:cNvSpPr/>
            <p:nvPr/>
          </p:nvSpPr>
          <p:spPr>
            <a:xfrm>
              <a:off x="-1" y="-1"/>
              <a:ext cx="6399734" cy="1152146"/>
            </a:xfrm>
            <a:prstGeom prst="rect">
              <a:avLst/>
            </a:prstGeom>
            <a:solidFill>
              <a:srgbClr val="6F6F6F"/>
            </a:solidFill>
            <a:ln w="12700" cap="flat">
              <a:noFill/>
              <a:miter lim="400000"/>
            </a:ln>
            <a:effectLst/>
          </p:spPr>
          <p:txBody>
            <a:bodyPr wrap="square" lIns="45719" tIns="45719" rIns="45719" bIns="45719" numCol="1" anchor="ctr">
              <a:noAutofit/>
            </a:bodyPr>
            <a:lstStyle/>
            <a:p>
              <a:pPr algn="ctr" defTabSz="548529">
                <a:defRPr sz="3600" i="1">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1303" name="Just be social… : )"/>
            <p:cNvSpPr txBox="1"/>
            <p:nvPr/>
          </p:nvSpPr>
          <p:spPr>
            <a:xfrm>
              <a:off x="-1" y="181102"/>
              <a:ext cx="6399734" cy="789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920" tIns="121920" rIns="121920" bIns="121920" numCol="1" anchor="ctr">
              <a:spAutoFit/>
            </a:bodyPr>
            <a:lstStyle>
              <a:lvl1pPr algn="ctr" defTabSz="548529">
                <a:defRPr sz="3600" i="1">
                  <a:solidFill>
                    <a:srgbClr val="FFFFFF"/>
                  </a:solidFill>
                  <a:effectLst>
                    <a:outerShdw blurRad="38100" dist="12700" dir="5400000" rotWithShape="0">
                      <a:srgbClr val="000000">
                        <a:alpha val="50000"/>
                      </a:srgbClr>
                    </a:outerShdw>
                  </a:effectLst>
                </a:defRPr>
              </a:lvl1pPr>
            </a:lstStyle>
            <a:p>
              <a:r>
                <a:t>Just be social… : )</a:t>
              </a:r>
            </a:p>
          </p:txBody>
        </p:sp>
      </p:grpSp>
      <p:sp>
        <p:nvSpPr>
          <p:cNvPr id="1305" name="Social Media Marketing Tips"/>
          <p:cNvSpPr txBox="1"/>
          <p:nvPr/>
        </p:nvSpPr>
        <p:spPr>
          <a:xfrm>
            <a:off x="1215707" y="10366729"/>
            <a:ext cx="21939886"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a:solidFill>
                  <a:srgbClr val="C0392D"/>
                </a:solidFill>
              </a:defRPr>
            </a:lvl1pPr>
          </a:lstStyle>
          <a:p>
            <a:r>
              <a:t>Social Media Marketing Tips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04"/>
                                        </p:tgtEl>
                                        <p:attrNameLst>
                                          <p:attrName>style.visibility</p:attrName>
                                        </p:attrNameLst>
                                      </p:cBhvr>
                                      <p:to>
                                        <p:strVal val="visible"/>
                                      </p:to>
                                    </p:set>
                                    <p:animEffect transition="in" filter="fade">
                                      <p:cBhvr>
                                        <p:cTn id="7" dur="500"/>
                                        <p:tgtEl>
                                          <p:spTgt spid="1304"/>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305"/>
                                        </p:tgtEl>
                                        <p:attrNameLst>
                                          <p:attrName>style.visibility</p:attrName>
                                        </p:attrNameLst>
                                      </p:cBhvr>
                                      <p:to>
                                        <p:strVal val="visible"/>
                                      </p:to>
                                    </p:set>
                                    <p:animEffect transition="in" filter="fade">
                                      <p:cBhvr>
                                        <p:cTn id="11" dur="500"/>
                                        <p:tgtEl>
                                          <p:spTgt spid="1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4" grpId="1" animBg="1" advAuto="0"/>
      <p:bldP spid="1305"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1" name="gen_z_social_1.jpeg" descr="gen_z_social_1.jpeg"/>
          <p:cNvPicPr>
            <a:picLocks noChangeAspect="1"/>
          </p:cNvPicPr>
          <p:nvPr/>
        </p:nvPicPr>
        <p:blipFill>
          <a:blip r:embed="rId2"/>
          <a:stretch>
            <a:fillRect/>
          </a:stretch>
        </p:blipFill>
        <p:spPr>
          <a:xfrm>
            <a:off x="1111746" y="218975"/>
            <a:ext cx="9266617" cy="13096819"/>
          </a:xfrm>
          <a:prstGeom prst="rect">
            <a:avLst/>
          </a:prstGeom>
          <a:ln w="12700">
            <a:miter lim="400000"/>
          </a:ln>
        </p:spPr>
      </p:pic>
      <p:sp>
        <p:nvSpPr>
          <p:cNvPr id="1262" name="Where are your buyers hanging out?"/>
          <p:cNvSpPr txBox="1"/>
          <p:nvPr/>
        </p:nvSpPr>
        <p:spPr>
          <a:xfrm>
            <a:off x="11469787" y="4321364"/>
            <a:ext cx="11604270" cy="4892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B2352F"/>
                </a:solidFill>
              </a:defRPr>
            </a:lvl1pPr>
          </a:lstStyle>
          <a:p>
            <a:r>
              <a:t>Where are your buyers hanging out?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62"/>
                                        </p:tgtEl>
                                        <p:attrNameLst>
                                          <p:attrName>style.visibility</p:attrName>
                                        </p:attrNameLst>
                                      </p:cBhvr>
                                      <p:to>
                                        <p:strVal val="visible"/>
                                      </p:to>
                                    </p:set>
                                    <p:animEffect transition="in" filter="fade">
                                      <p:cBhvr>
                                        <p:cTn id="7" dur="500"/>
                                        <p:tgtEl>
                                          <p:spTgt spid="1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2"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Respond to every comment - no matter the comment. It’s social media, so be social. : )"/>
          <p:cNvSpPr txBox="1">
            <a:spLocks noGrp="1"/>
          </p:cNvSpPr>
          <p:nvPr>
            <p:ph type="body" sz="quarter" idx="1"/>
          </p:nvPr>
        </p:nvSpPr>
        <p:spPr>
          <a:xfrm>
            <a:off x="12348955" y="3227195"/>
            <a:ext cx="11651612" cy="2719039"/>
          </a:xfrm>
          <a:prstGeom prst="rect">
            <a:avLst/>
          </a:prstGeom>
        </p:spPr>
        <p:txBody>
          <a:bodyPr/>
          <a:lstStyle>
            <a:lvl1pPr>
              <a:lnSpc>
                <a:spcPct val="120000"/>
              </a:lnSpc>
              <a:defRPr sz="3500" spc="375">
                <a:latin typeface="Montserrat Semi Bold"/>
                <a:ea typeface="Montserrat Semi Bold"/>
                <a:cs typeface="Montserrat Semi Bold"/>
                <a:sym typeface="Montserrat Semi Bold"/>
              </a:defRPr>
            </a:lvl1pPr>
          </a:lstStyle>
          <a:p>
            <a:r>
              <a:t>Respond to every comment - no matter the comment. It’s social media, so be social. : )</a:t>
            </a:r>
          </a:p>
        </p:txBody>
      </p:sp>
      <p:sp>
        <p:nvSpPr>
          <p:cNvPr id="1308" name="Be Social, Be Professional"/>
          <p:cNvSpPr txBox="1"/>
          <p:nvPr/>
        </p:nvSpPr>
        <p:spPr>
          <a:xfrm>
            <a:off x="1212850" y="424307"/>
            <a:ext cx="21945600" cy="1349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9728" tIns="109728" rIns="109728" bIns="109728" anchor="ctr">
            <a:spAutoFit/>
          </a:bodyPr>
          <a:lstStyle>
            <a:lvl1pPr algn="ctr" defTabSz="2194560">
              <a:defRPr sz="7400" b="1" spc="336">
                <a:solidFill>
                  <a:srgbClr val="B2362F"/>
                </a:solidFill>
              </a:defRPr>
            </a:lvl1pPr>
          </a:lstStyle>
          <a:p>
            <a:r>
              <a:t>Be Social, Be Professional</a:t>
            </a:r>
          </a:p>
        </p:txBody>
      </p:sp>
      <p:grpSp>
        <p:nvGrpSpPr>
          <p:cNvPr id="1314" name="Group"/>
          <p:cNvGrpSpPr/>
          <p:nvPr/>
        </p:nvGrpSpPr>
        <p:grpSpPr>
          <a:xfrm>
            <a:off x="11274424" y="2651761"/>
            <a:ext cx="1828801" cy="109726"/>
            <a:chOff x="0" y="0"/>
            <a:chExt cx="1828800" cy="109725"/>
          </a:xfrm>
        </p:grpSpPr>
        <p:sp>
          <p:nvSpPr>
            <p:cNvPr id="1309"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10"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11"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12"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13"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pic>
        <p:nvPicPr>
          <p:cNvPr id="1315" name="Screen Shot 2022-06-12 at 4.30.03 PM.png" descr="Screen Shot 2022-06-12 at 4.30.03 PM.png"/>
          <p:cNvPicPr>
            <a:picLocks noChangeAspect="1"/>
          </p:cNvPicPr>
          <p:nvPr/>
        </p:nvPicPr>
        <p:blipFill>
          <a:blip r:embed="rId2"/>
          <a:stretch>
            <a:fillRect/>
          </a:stretch>
        </p:blipFill>
        <p:spPr>
          <a:xfrm>
            <a:off x="3660263" y="2157587"/>
            <a:ext cx="6189091" cy="11183795"/>
          </a:xfrm>
          <a:prstGeom prst="rect">
            <a:avLst/>
          </a:prstGeom>
          <a:ln w="12700">
            <a:miter lim="400000"/>
          </a:ln>
        </p:spPr>
      </p:pic>
      <p:sp>
        <p:nvSpPr>
          <p:cNvPr id="1316" name="Use professional pictures and start with the exterior first."/>
          <p:cNvSpPr txBox="1"/>
          <p:nvPr/>
        </p:nvSpPr>
        <p:spPr>
          <a:xfrm>
            <a:off x="12356406" y="5827742"/>
            <a:ext cx="10607076" cy="25057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1828343">
              <a:lnSpc>
                <a:spcPct val="120000"/>
              </a:lnSpc>
              <a:spcBef>
                <a:spcPts val="2000"/>
              </a:spcBef>
              <a:defRPr b="1" spc="375">
                <a:solidFill>
                  <a:srgbClr val="595959"/>
                </a:solidFill>
              </a:defRPr>
            </a:lvl1pPr>
          </a:lstStyle>
          <a:p>
            <a:r>
              <a:t>Use professional pictures and start with the exterior first.</a:t>
            </a:r>
          </a:p>
        </p:txBody>
      </p:sp>
      <p:sp>
        <p:nvSpPr>
          <p:cNvPr id="1317" name="Use emojis to disrupt their newsfeed."/>
          <p:cNvSpPr txBox="1"/>
          <p:nvPr/>
        </p:nvSpPr>
        <p:spPr>
          <a:xfrm>
            <a:off x="12356406" y="8402853"/>
            <a:ext cx="10607076" cy="2505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1828343">
              <a:lnSpc>
                <a:spcPct val="120000"/>
              </a:lnSpc>
              <a:spcBef>
                <a:spcPts val="2000"/>
              </a:spcBef>
              <a:defRPr b="1" spc="375">
                <a:solidFill>
                  <a:srgbClr val="595959"/>
                </a:solidFill>
              </a:defRPr>
            </a:lvl1pPr>
          </a:lstStyle>
          <a:p>
            <a:r>
              <a:t>Use emojis to disrupt their newsfeed.</a:t>
            </a:r>
          </a:p>
        </p:txBody>
      </p:sp>
      <p:sp>
        <p:nvSpPr>
          <p:cNvPr id="1318" name="Clear CTA - Tell them what to do next. Act like they have no idea how to contact you or buy from you."/>
          <p:cNvSpPr txBox="1"/>
          <p:nvPr/>
        </p:nvSpPr>
        <p:spPr>
          <a:xfrm>
            <a:off x="12356406" y="10977965"/>
            <a:ext cx="10607076" cy="25057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defTabSz="1828343">
              <a:lnSpc>
                <a:spcPct val="120000"/>
              </a:lnSpc>
              <a:spcBef>
                <a:spcPts val="2000"/>
              </a:spcBef>
              <a:defRPr b="1" spc="375">
                <a:solidFill>
                  <a:srgbClr val="595959"/>
                </a:solidFill>
              </a:defRPr>
            </a:lvl1pPr>
          </a:lstStyle>
          <a:p>
            <a:r>
              <a:t>Clear CTA - Tell them what to do next. Act like they have no idea how to contact you or buy from you.</a:t>
            </a:r>
          </a:p>
        </p:txBody>
      </p:sp>
      <p:sp>
        <p:nvSpPr>
          <p:cNvPr id="1319" name="1."/>
          <p:cNvSpPr txBox="1"/>
          <p:nvPr/>
        </p:nvSpPr>
        <p:spPr>
          <a:xfrm>
            <a:off x="11217977" y="4121894"/>
            <a:ext cx="686679"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5500">
                <a:solidFill>
                  <a:srgbClr val="C22726"/>
                </a:solidFill>
              </a:defRPr>
            </a:lvl1pPr>
          </a:lstStyle>
          <a:p>
            <a:r>
              <a:t>1.</a:t>
            </a:r>
          </a:p>
        </p:txBody>
      </p:sp>
      <p:sp>
        <p:nvSpPr>
          <p:cNvPr id="1320" name="2."/>
          <p:cNvSpPr txBox="1"/>
          <p:nvPr/>
        </p:nvSpPr>
        <p:spPr>
          <a:xfrm>
            <a:off x="11217977" y="6615774"/>
            <a:ext cx="686679"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5500">
                <a:solidFill>
                  <a:srgbClr val="C22726"/>
                </a:solidFill>
              </a:defRPr>
            </a:lvl1pPr>
          </a:lstStyle>
          <a:p>
            <a:r>
              <a:t>2.</a:t>
            </a:r>
          </a:p>
        </p:txBody>
      </p:sp>
      <p:sp>
        <p:nvSpPr>
          <p:cNvPr id="1321" name="3."/>
          <p:cNvSpPr txBox="1"/>
          <p:nvPr/>
        </p:nvSpPr>
        <p:spPr>
          <a:xfrm>
            <a:off x="11217977" y="9190885"/>
            <a:ext cx="686679"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5500">
                <a:solidFill>
                  <a:srgbClr val="C22726"/>
                </a:solidFill>
              </a:defRPr>
            </a:lvl1pPr>
          </a:lstStyle>
          <a:p>
            <a:r>
              <a:t>3.</a:t>
            </a:r>
          </a:p>
        </p:txBody>
      </p:sp>
      <p:sp>
        <p:nvSpPr>
          <p:cNvPr id="1322" name="4."/>
          <p:cNvSpPr txBox="1"/>
          <p:nvPr/>
        </p:nvSpPr>
        <p:spPr>
          <a:xfrm>
            <a:off x="11217977" y="11765997"/>
            <a:ext cx="686679" cy="929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5500">
                <a:solidFill>
                  <a:srgbClr val="C22726"/>
                </a:solidFill>
              </a:defRPr>
            </a:lvl1pPr>
          </a:lstStyle>
          <a:p>
            <a:r>
              <a:t>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1314"/>
                                        </p:tgtEl>
                                        <p:attrNameLst>
                                          <p:attrName>style.visibility</p:attrName>
                                        </p:attrNameLst>
                                      </p:cBhvr>
                                      <p:to>
                                        <p:strVal val="visible"/>
                                      </p:to>
                                    </p:set>
                                    <p:anim calcmode="lin" valueType="num">
                                      <p:cBhvr>
                                        <p:cTn id="7" dur="500" fill="hold"/>
                                        <p:tgtEl>
                                          <p:spTgt spid="1314"/>
                                        </p:tgtEl>
                                        <p:attrNameLst>
                                          <p:attrName>ppt_w</p:attrName>
                                        </p:attrNameLst>
                                      </p:cBhvr>
                                      <p:tavLst>
                                        <p:tav tm="0">
                                          <p:val>
                                            <p:fltVal val="0"/>
                                          </p:val>
                                        </p:tav>
                                        <p:tav tm="100000">
                                          <p:val>
                                            <p:strVal val="#ppt_w"/>
                                          </p:val>
                                        </p:tav>
                                      </p:tavLst>
                                    </p:anim>
                                    <p:anim calcmode="lin" valueType="num">
                                      <p:cBhvr>
                                        <p:cTn id="8" dur="500" fill="hold"/>
                                        <p:tgtEl>
                                          <p:spTgt spid="1314"/>
                                        </p:tgtEl>
                                        <p:attrNameLst>
                                          <p:attrName>ppt_h</p:attrName>
                                        </p:attrNameLst>
                                      </p:cBhvr>
                                      <p:tavLst>
                                        <p:tav tm="0">
                                          <p:val>
                                            <p:fltVal val="0"/>
                                          </p:val>
                                        </p:tav>
                                        <p:tav tm="100000">
                                          <p:val>
                                            <p:strVal val="#ppt_h"/>
                                          </p:val>
                                        </p:tav>
                                      </p:tavLst>
                                    </p:anim>
                                    <p:anim calcmode="lin" valueType="num">
                                      <p:cBhvr>
                                        <p:cTn id="9" dur="500" fill="hold"/>
                                        <p:tgtEl>
                                          <p:spTgt spid="1314"/>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3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4"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4" name="Why you?"/>
          <p:cNvSpPr txBox="1"/>
          <p:nvPr/>
        </p:nvSpPr>
        <p:spPr>
          <a:xfrm>
            <a:off x="1169689" y="10906479"/>
            <a:ext cx="21939887"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Why you?</a:t>
            </a:r>
          </a:p>
        </p:txBody>
      </p:sp>
      <p:pic>
        <p:nvPicPr>
          <p:cNvPr id="1325" name="maxresdefault.jpg" descr="maxresdefault.jpg"/>
          <p:cNvPicPr>
            <a:picLocks noChangeAspect="1"/>
          </p:cNvPicPr>
          <p:nvPr/>
        </p:nvPicPr>
        <p:blipFill>
          <a:blip r:embed="rId2"/>
          <a:stretch>
            <a:fillRect/>
          </a:stretch>
        </p:blipFill>
        <p:spPr>
          <a:xfrm>
            <a:off x="4057650" y="657522"/>
            <a:ext cx="16256000" cy="9144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24"/>
                                        </p:tgtEl>
                                        <p:attrNameLst>
                                          <p:attrName>style.visibility</p:attrName>
                                        </p:attrNameLst>
                                      </p:cBhvr>
                                      <p:to>
                                        <p:strVal val="visible"/>
                                      </p:to>
                                    </p:set>
                                    <p:animEffect transition="in" filter="fade">
                                      <p:cBhvr>
                                        <p:cTn id="7" dur="500"/>
                                        <p:tgtEl>
                                          <p:spTgt spid="1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4"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 name="No “Affordable Housing”"/>
          <p:cNvSpPr txBox="1"/>
          <p:nvPr/>
        </p:nvSpPr>
        <p:spPr>
          <a:xfrm>
            <a:off x="1169689" y="10906479"/>
            <a:ext cx="21939887"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No “Affordable Housing”</a:t>
            </a:r>
          </a:p>
        </p:txBody>
      </p:sp>
      <p:pic>
        <p:nvPicPr>
          <p:cNvPr id="1328" name="676c872c-e054-44a3-b986-fb8b06ac4f2f.jpg" descr="676c872c-e054-44a3-b986-fb8b06ac4f2f.jpg"/>
          <p:cNvPicPr>
            <a:picLocks noChangeAspect="1"/>
          </p:cNvPicPr>
          <p:nvPr/>
        </p:nvPicPr>
        <p:blipFill>
          <a:blip r:embed="rId2"/>
          <a:srcRect t="38846"/>
          <a:stretch>
            <a:fillRect/>
          </a:stretch>
        </p:blipFill>
        <p:spPr>
          <a:xfrm>
            <a:off x="-46018" y="30259"/>
            <a:ext cx="24371297" cy="993230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27"/>
                                        </p:tgtEl>
                                        <p:attrNameLst>
                                          <p:attrName>style.visibility</p:attrName>
                                        </p:attrNameLst>
                                      </p:cBhvr>
                                      <p:to>
                                        <p:strVal val="visible"/>
                                      </p:to>
                                    </p:set>
                                    <p:animEffect transition="in" filter="fade">
                                      <p:cBhvr>
                                        <p:cTn id="7" dur="500"/>
                                        <p:tgtEl>
                                          <p:spTgt spid="1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7"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0" name="Screen Shot 2022-06-12 at 4.39.09 PM.png" descr="Screen Shot 2022-06-12 at 4.39.09 PM.png"/>
          <p:cNvPicPr>
            <a:picLocks noGrp="1" noChangeAspect="1"/>
          </p:cNvPicPr>
          <p:nvPr>
            <p:ph type="pic" idx="21"/>
          </p:nvPr>
        </p:nvPicPr>
        <p:blipFill>
          <a:blip r:embed="rId2"/>
          <a:srcRect t="9621" b="9621"/>
          <a:stretch>
            <a:fillRect/>
          </a:stretch>
        </p:blipFill>
        <p:spPr>
          <a:prstGeom prst="rect">
            <a:avLst/>
          </a:prstGeom>
        </p:spPr>
      </p:pic>
      <p:grpSp>
        <p:nvGrpSpPr>
          <p:cNvPr id="1333" name="Group"/>
          <p:cNvGrpSpPr/>
          <p:nvPr/>
        </p:nvGrpSpPr>
        <p:grpSpPr>
          <a:xfrm>
            <a:off x="8985783" y="8117841"/>
            <a:ext cx="6399734" cy="1152145"/>
            <a:chOff x="0" y="0"/>
            <a:chExt cx="6399732" cy="1152144"/>
          </a:xfrm>
        </p:grpSpPr>
        <p:sp>
          <p:nvSpPr>
            <p:cNvPr id="1331" name="Rectangle"/>
            <p:cNvSpPr/>
            <p:nvPr/>
          </p:nvSpPr>
          <p:spPr>
            <a:xfrm>
              <a:off x="-1" y="-1"/>
              <a:ext cx="6399734" cy="1152146"/>
            </a:xfrm>
            <a:prstGeom prst="rect">
              <a:avLst/>
            </a:prstGeom>
            <a:solidFill>
              <a:srgbClr val="6F6F6F"/>
            </a:solidFill>
            <a:ln w="12700" cap="flat">
              <a:noFill/>
              <a:miter lim="400000"/>
            </a:ln>
            <a:effectLst/>
          </p:spPr>
          <p:txBody>
            <a:bodyPr wrap="square" lIns="45719" tIns="45719" rIns="45719" bIns="45719" numCol="1" anchor="ctr">
              <a:noAutofit/>
            </a:bodyPr>
            <a:lstStyle/>
            <a:p>
              <a:pPr algn="ctr" defTabSz="548529">
                <a:defRPr sz="3600" i="1">
                  <a:solidFill>
                    <a:srgbClr val="FFFFFF"/>
                  </a:solidFill>
                  <a:effectLst>
                    <a:outerShdw blurRad="38100" dist="12700" dir="5400000" rotWithShape="0">
                      <a:srgbClr val="000000">
                        <a:alpha val="50000"/>
                      </a:srgbClr>
                    </a:outerShdw>
                  </a:effectLst>
                  <a:latin typeface="+mj-lt"/>
                  <a:ea typeface="+mj-ea"/>
                  <a:cs typeface="+mj-cs"/>
                  <a:sym typeface="Helvetica"/>
                </a:defRPr>
              </a:pPr>
              <a:endParaRPr/>
            </a:p>
          </p:txBody>
        </p:sp>
        <p:sp>
          <p:nvSpPr>
            <p:cNvPr id="1332" name="Everyone sees it"/>
            <p:cNvSpPr txBox="1"/>
            <p:nvPr/>
          </p:nvSpPr>
          <p:spPr>
            <a:xfrm>
              <a:off x="-1" y="181102"/>
              <a:ext cx="6399734" cy="7899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21920" tIns="121920" rIns="121920" bIns="121920" numCol="1" anchor="ctr">
              <a:spAutoFit/>
            </a:bodyPr>
            <a:lstStyle>
              <a:lvl1pPr algn="ctr" defTabSz="548529">
                <a:defRPr sz="3600" i="1">
                  <a:solidFill>
                    <a:srgbClr val="FFFFFF"/>
                  </a:solidFill>
                  <a:effectLst>
                    <a:outerShdw blurRad="38100" dist="12700" dir="5400000" rotWithShape="0">
                      <a:srgbClr val="000000">
                        <a:alpha val="50000"/>
                      </a:srgbClr>
                    </a:outerShdw>
                  </a:effectLst>
                </a:defRPr>
              </a:lvl1pPr>
            </a:lstStyle>
            <a:p>
              <a:r>
                <a:t>Everyone sees it</a:t>
              </a:r>
            </a:p>
          </p:txBody>
        </p:sp>
      </p:grpSp>
      <p:sp>
        <p:nvSpPr>
          <p:cNvPr id="1334" name="Google Business Profile Tips"/>
          <p:cNvSpPr txBox="1"/>
          <p:nvPr/>
        </p:nvSpPr>
        <p:spPr>
          <a:xfrm>
            <a:off x="2886872" y="10773129"/>
            <a:ext cx="18597556"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a:solidFill>
                  <a:srgbClr val="C0392D"/>
                </a:solidFill>
              </a:defRPr>
            </a:lvl1pPr>
          </a:lstStyle>
          <a:p>
            <a:r>
              <a:t>Google Business Profile Tips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33"/>
                                        </p:tgtEl>
                                        <p:attrNameLst>
                                          <p:attrName>style.visibility</p:attrName>
                                        </p:attrNameLst>
                                      </p:cBhvr>
                                      <p:to>
                                        <p:strVal val="visible"/>
                                      </p:to>
                                    </p:set>
                                    <p:animEffect transition="in" filter="fade">
                                      <p:cBhvr>
                                        <p:cTn id="7" dur="500"/>
                                        <p:tgtEl>
                                          <p:spTgt spid="1333"/>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334"/>
                                        </p:tgtEl>
                                        <p:attrNameLst>
                                          <p:attrName>style.visibility</p:attrName>
                                        </p:attrNameLst>
                                      </p:cBhvr>
                                      <p:to>
                                        <p:strVal val="visible"/>
                                      </p:to>
                                    </p:set>
                                    <p:animEffect transition="in" filter="fade">
                                      <p:cBhvr>
                                        <p:cTn id="11" dur="500"/>
                                        <p:tgtEl>
                                          <p:spTgt spid="1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 grpId="1" animBg="1" advAuto="0"/>
      <p:bldP spid="1334"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Reputation Management"/>
          <p:cNvSpPr txBox="1"/>
          <p:nvPr/>
        </p:nvSpPr>
        <p:spPr>
          <a:xfrm>
            <a:off x="1212850" y="456057"/>
            <a:ext cx="21945600" cy="14386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9728" tIns="109728" rIns="109728" bIns="109728" anchor="ctr">
            <a:spAutoFit/>
          </a:bodyPr>
          <a:lstStyle>
            <a:lvl1pPr algn="ctr" defTabSz="2194560">
              <a:defRPr sz="8000" b="1" spc="363">
                <a:solidFill>
                  <a:srgbClr val="B2352F"/>
                </a:solidFill>
              </a:defRPr>
            </a:lvl1pPr>
          </a:lstStyle>
          <a:p>
            <a:r>
              <a:t>Reputation Management</a:t>
            </a:r>
          </a:p>
        </p:txBody>
      </p:sp>
      <p:pic>
        <p:nvPicPr>
          <p:cNvPr id="1337" name="Screen Shot 2022-09-28 at 9.20.23 AM.png" descr="Screen Shot 2022-09-28 at 9.20.23 AM.png"/>
          <p:cNvPicPr>
            <a:picLocks noChangeAspect="1"/>
          </p:cNvPicPr>
          <p:nvPr/>
        </p:nvPicPr>
        <p:blipFill>
          <a:blip r:embed="rId2"/>
          <a:stretch>
            <a:fillRect/>
          </a:stretch>
        </p:blipFill>
        <p:spPr>
          <a:xfrm>
            <a:off x="7182062" y="2121469"/>
            <a:ext cx="10007175" cy="11343752"/>
          </a:xfrm>
          <a:prstGeom prst="rect">
            <a:avLst/>
          </a:prstGeom>
          <a:ln w="12700">
            <a:solidFill>
              <a:srgbClr val="000000"/>
            </a:solidFill>
            <a:miter lim="400000"/>
          </a:ln>
        </p:spPr>
      </p:pic>
      <p:sp>
        <p:nvSpPr>
          <p:cNvPr id="1338" name="What are buyers…"/>
          <p:cNvSpPr txBox="1"/>
          <p:nvPr/>
        </p:nvSpPr>
        <p:spPr>
          <a:xfrm>
            <a:off x="2581976" y="6070205"/>
            <a:ext cx="4649771" cy="2377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5000">
                <a:solidFill>
                  <a:srgbClr val="C22526"/>
                </a:solidFill>
              </a:defRPr>
            </a:pPr>
            <a:r>
              <a:t>What are buyers </a:t>
            </a:r>
          </a:p>
          <a:p>
            <a:pPr>
              <a:defRPr sz="5000">
                <a:solidFill>
                  <a:srgbClr val="C22526"/>
                </a:solidFill>
              </a:defRPr>
            </a:pPr>
            <a:r>
              <a:t>thinking here?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 name="How’s the competition looking?"/>
          <p:cNvSpPr txBox="1"/>
          <p:nvPr/>
        </p:nvSpPr>
        <p:spPr>
          <a:xfrm>
            <a:off x="1892348" y="822841"/>
            <a:ext cx="21945601" cy="1222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9728" tIns="109728" rIns="109728" bIns="109728" anchor="ctr">
            <a:spAutoFit/>
          </a:bodyPr>
          <a:lstStyle>
            <a:lvl1pPr algn="ctr" defTabSz="2194560">
              <a:defRPr sz="6600" b="1" spc="300">
                <a:solidFill>
                  <a:srgbClr val="B2352F"/>
                </a:solidFill>
              </a:defRPr>
            </a:lvl1pPr>
          </a:lstStyle>
          <a:p>
            <a:r>
              <a:t>How’s the competition looking?</a:t>
            </a:r>
          </a:p>
        </p:txBody>
      </p:sp>
      <p:pic>
        <p:nvPicPr>
          <p:cNvPr id="1341" name="Screen Shot 2022-09-28 at 9.22.07 AM.png" descr="Screen Shot 2022-09-28 at 9.22.07 AM.png"/>
          <p:cNvPicPr>
            <a:picLocks noChangeAspect="1"/>
          </p:cNvPicPr>
          <p:nvPr/>
        </p:nvPicPr>
        <p:blipFill>
          <a:blip r:embed="rId2"/>
          <a:stretch>
            <a:fillRect/>
          </a:stretch>
        </p:blipFill>
        <p:spPr>
          <a:xfrm>
            <a:off x="16115949" y="3248100"/>
            <a:ext cx="7897718" cy="8021650"/>
          </a:xfrm>
          <a:prstGeom prst="rect">
            <a:avLst/>
          </a:prstGeom>
          <a:ln w="12700">
            <a:solidFill>
              <a:srgbClr val="000000"/>
            </a:solidFill>
            <a:miter lim="400000"/>
          </a:ln>
        </p:spPr>
      </p:pic>
      <p:pic>
        <p:nvPicPr>
          <p:cNvPr id="1342" name="Screen Shot 2022-09-28 at 9.21.49 AM.png" descr="Screen Shot 2022-09-28 at 9.21.49 AM.png"/>
          <p:cNvPicPr>
            <a:picLocks noChangeAspect="1"/>
          </p:cNvPicPr>
          <p:nvPr/>
        </p:nvPicPr>
        <p:blipFill>
          <a:blip r:embed="rId3"/>
          <a:stretch>
            <a:fillRect/>
          </a:stretch>
        </p:blipFill>
        <p:spPr>
          <a:xfrm>
            <a:off x="9929573" y="7522464"/>
            <a:ext cx="5871150" cy="5492366"/>
          </a:xfrm>
          <a:prstGeom prst="rect">
            <a:avLst/>
          </a:prstGeom>
          <a:ln w="12700">
            <a:solidFill>
              <a:srgbClr val="000000"/>
            </a:solidFill>
            <a:miter lim="400000"/>
          </a:ln>
        </p:spPr>
      </p:pic>
      <p:pic>
        <p:nvPicPr>
          <p:cNvPr id="1343" name="Screen Shot 2022-09-28 at 9.21.19 AM.png" descr="Screen Shot 2022-09-28 at 9.21.19 AM.png"/>
          <p:cNvPicPr>
            <a:picLocks noChangeAspect="1"/>
          </p:cNvPicPr>
          <p:nvPr/>
        </p:nvPicPr>
        <p:blipFill>
          <a:blip r:embed="rId4"/>
          <a:stretch>
            <a:fillRect/>
          </a:stretch>
        </p:blipFill>
        <p:spPr>
          <a:xfrm>
            <a:off x="622746" y="3255085"/>
            <a:ext cx="8991601" cy="8496301"/>
          </a:xfrm>
          <a:prstGeom prst="rect">
            <a:avLst/>
          </a:prstGeom>
          <a:ln w="12700">
            <a:solidFill>
              <a:srgbClr val="000000"/>
            </a:solidFill>
            <a:miter lim="400000"/>
          </a:ln>
        </p:spPr>
      </p:pic>
      <p:pic>
        <p:nvPicPr>
          <p:cNvPr id="1344" name="Screen Shot 2022-09-28 at 9.21.42 AM.png" descr="Screen Shot 2022-09-28 at 9.21.42 AM.png"/>
          <p:cNvPicPr>
            <a:picLocks noChangeAspect="1"/>
          </p:cNvPicPr>
          <p:nvPr/>
        </p:nvPicPr>
        <p:blipFill>
          <a:blip r:embed="rId5"/>
          <a:stretch>
            <a:fillRect/>
          </a:stretch>
        </p:blipFill>
        <p:spPr>
          <a:xfrm>
            <a:off x="9780015" y="2678116"/>
            <a:ext cx="6170266" cy="4205480"/>
          </a:xfrm>
          <a:prstGeom prst="rect">
            <a:avLst/>
          </a:prstGeom>
          <a:ln w="12700">
            <a:solidFill>
              <a:srgbClr val="000000"/>
            </a:solidFill>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 name="Can MH retailers get good reviews too?"/>
          <p:cNvSpPr txBox="1"/>
          <p:nvPr/>
        </p:nvSpPr>
        <p:spPr>
          <a:xfrm>
            <a:off x="1892348" y="822841"/>
            <a:ext cx="21945601" cy="1222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9728" tIns="109728" rIns="109728" bIns="109728" anchor="ctr">
            <a:spAutoFit/>
          </a:bodyPr>
          <a:lstStyle>
            <a:lvl1pPr algn="ctr" defTabSz="2194560">
              <a:defRPr sz="6600" b="1" spc="300">
                <a:solidFill>
                  <a:srgbClr val="B2352F"/>
                </a:solidFill>
              </a:defRPr>
            </a:lvl1pPr>
          </a:lstStyle>
          <a:p>
            <a:r>
              <a:t>Can MH retailers get good reviews too?</a:t>
            </a:r>
          </a:p>
        </p:txBody>
      </p:sp>
      <p:sp>
        <p:nvSpPr>
          <p:cNvPr id="1347" name="Yes, yes you can."/>
          <p:cNvSpPr txBox="1"/>
          <p:nvPr/>
        </p:nvSpPr>
        <p:spPr>
          <a:xfrm>
            <a:off x="1892348" y="2287944"/>
            <a:ext cx="21945601" cy="1222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9728" tIns="109728" rIns="109728" bIns="109728" anchor="ctr">
            <a:spAutoFit/>
          </a:bodyPr>
          <a:lstStyle>
            <a:lvl1pPr algn="ctr" defTabSz="2194560">
              <a:defRPr sz="6600" b="1" spc="300">
                <a:solidFill>
                  <a:srgbClr val="B2352F"/>
                </a:solidFill>
              </a:defRPr>
            </a:lvl1pPr>
          </a:lstStyle>
          <a:p>
            <a:r>
              <a:t>Yes, yes you can.</a:t>
            </a:r>
          </a:p>
        </p:txBody>
      </p:sp>
      <p:pic>
        <p:nvPicPr>
          <p:cNvPr id="1348" name="Screen Shot 2022-09-28 at 9.27.21 AM.png" descr="Screen Shot 2022-09-28 at 9.27.21 AM.png"/>
          <p:cNvPicPr>
            <a:picLocks noChangeAspect="1"/>
          </p:cNvPicPr>
          <p:nvPr/>
        </p:nvPicPr>
        <p:blipFill>
          <a:blip r:embed="rId2"/>
          <a:stretch>
            <a:fillRect/>
          </a:stretch>
        </p:blipFill>
        <p:spPr>
          <a:xfrm>
            <a:off x="6967437" y="3903200"/>
            <a:ext cx="8176810" cy="9448430"/>
          </a:xfrm>
          <a:prstGeom prst="rect">
            <a:avLst/>
          </a:prstGeom>
          <a:ln w="12700">
            <a:miter lim="400000"/>
          </a:ln>
        </p:spPr>
      </p:pic>
      <p:pic>
        <p:nvPicPr>
          <p:cNvPr id="1349" name="Screen Shot 2022-09-28 at 10.25.33 AM.png" descr="Screen Shot 2022-09-28 at 10.25.33 AM.png"/>
          <p:cNvPicPr>
            <a:picLocks noChangeAspect="1"/>
          </p:cNvPicPr>
          <p:nvPr/>
        </p:nvPicPr>
        <p:blipFill>
          <a:blip r:embed="rId3"/>
          <a:stretch>
            <a:fillRect/>
          </a:stretch>
        </p:blipFill>
        <p:spPr>
          <a:xfrm>
            <a:off x="622052" y="4163780"/>
            <a:ext cx="5699892" cy="9248415"/>
          </a:xfrm>
          <a:prstGeom prst="rect">
            <a:avLst/>
          </a:prstGeom>
          <a:ln w="12700">
            <a:miter lim="400000"/>
          </a:ln>
        </p:spPr>
      </p:pic>
      <p:sp>
        <p:nvSpPr>
          <p:cNvPr id="1350" name="“"/>
          <p:cNvSpPr txBox="1"/>
          <p:nvPr/>
        </p:nvSpPr>
        <p:spPr>
          <a:xfrm>
            <a:off x="15920744" y="2534722"/>
            <a:ext cx="1720443" cy="557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0">
                <a:solidFill>
                  <a:srgbClr val="A7A7A7"/>
                </a:solidFill>
                <a:latin typeface="Century725 Cn BT"/>
                <a:ea typeface="Century725 Cn BT"/>
                <a:cs typeface="Century725 Cn BT"/>
                <a:sym typeface="Century725 Cn BT"/>
              </a:defRPr>
            </a:lvl1pPr>
          </a:lstStyle>
          <a:p>
            <a:r>
              <a:t>“</a:t>
            </a:r>
          </a:p>
        </p:txBody>
      </p:sp>
      <p:sp>
        <p:nvSpPr>
          <p:cNvPr id="1351" name="Hi Mr. Customer. This is David, from Finney’s Home Center. I hope you’re enjoying your new home! I’d like to ask a favor. Would you please leave us a 5 star review on our Google business page? We’re a locally owned business, and 5 star reviews help us co"/>
          <p:cNvSpPr txBox="1"/>
          <p:nvPr/>
        </p:nvSpPr>
        <p:spPr>
          <a:xfrm>
            <a:off x="17729466" y="4398867"/>
            <a:ext cx="5511483" cy="9326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120000"/>
              </a:lnSpc>
              <a:defRPr sz="2800" i="1" baseline="7142">
                <a:solidFill>
                  <a:srgbClr val="A7A7A7"/>
                </a:solidFill>
                <a:latin typeface="Open Sans Light"/>
                <a:ea typeface="Open Sans Light"/>
                <a:cs typeface="Open Sans Light"/>
                <a:sym typeface="Open Sans Light"/>
              </a:defRPr>
            </a:pPr>
            <a:r>
              <a:t>Hi Mr. Customer. This is David, from Finney’s Home Center. I hope you’re enjoying your new home! I’d like to ask a favor. Would you please leave us a 5 star review on our Google business page? We’re a locally owned business, and 5 star reviews help us compete with the large, corporate stores. If you didn’t have a 5 star experience, please give me a call at this number. I want to make things right.</a:t>
            </a:r>
            <a:br/>
            <a:br/>
            <a:r>
              <a:t>Here’s the link for that 5 star review. Thanks for the help!</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Real World, or Traditional, marketing refers to all of the marketing techniques that predate what we now call digital marketing. Traditional marketing is any form of marketing that uses offline media to reach an audience. Basic examples of traditional m"/>
          <p:cNvSpPr txBox="1"/>
          <p:nvPr/>
        </p:nvSpPr>
        <p:spPr>
          <a:xfrm>
            <a:off x="1231004" y="3639880"/>
            <a:ext cx="8792317" cy="84268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3600">
                <a:solidFill>
                  <a:srgbClr val="595959"/>
                </a:solidFill>
              </a:defRPr>
            </a:pPr>
            <a:r>
              <a:t>“Real World, or Traditional, marketing refers to all of the marketing techniques that predate what we now call </a:t>
            </a:r>
            <a:r>
              <a:rPr>
                <a:solidFill>
                  <a:srgbClr val="004E56"/>
                </a:solidFill>
                <a:hlinkClick r:id="rId2"/>
              </a:rPr>
              <a:t>digital marketing</a:t>
            </a:r>
            <a:r>
              <a:t>. Traditional marketing is any form of marketing that uses offline media to reach an audience. Basic examples of traditional marketing include things like newspaper ads and other print ads, but there are also billboards, mail advertisements, and TV and radio advertisements.”</a:t>
            </a:r>
          </a:p>
          <a:p>
            <a:pPr>
              <a:defRPr sz="3600">
                <a:solidFill>
                  <a:srgbClr val="595959"/>
                </a:solidFill>
              </a:defRPr>
            </a:pPr>
            <a:endParaRPr/>
          </a:p>
          <a:p>
            <a:pPr>
              <a:defRPr sz="4700">
                <a:solidFill>
                  <a:srgbClr val="595959"/>
                </a:solidFill>
              </a:defRPr>
            </a:pPr>
            <a:r>
              <a:t>In short? Marketing that you see in the real world.</a:t>
            </a:r>
            <a:endParaRPr sz="2400"/>
          </a:p>
        </p:txBody>
      </p:sp>
      <p:sp>
        <p:nvSpPr>
          <p:cNvPr id="1354" name="What is ‘Real World’ Marketing?"/>
          <p:cNvSpPr txBox="1"/>
          <p:nvPr/>
        </p:nvSpPr>
        <p:spPr>
          <a:xfrm>
            <a:off x="2174177" y="1104178"/>
            <a:ext cx="15305508" cy="1297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7900" b="1">
                <a:solidFill>
                  <a:srgbClr val="C0392D"/>
                </a:solidFill>
              </a:defRPr>
            </a:lvl1pPr>
          </a:lstStyle>
          <a:p>
            <a:r>
              <a:t>What is ‘Real World’ Marketing?</a:t>
            </a:r>
          </a:p>
        </p:txBody>
      </p:sp>
      <p:pic>
        <p:nvPicPr>
          <p:cNvPr id="1355" name="Times_Square_Getty.jpg" descr="Times_Square_Getty.jpg"/>
          <p:cNvPicPr>
            <a:picLocks noChangeAspect="1"/>
          </p:cNvPicPr>
          <p:nvPr/>
        </p:nvPicPr>
        <p:blipFill>
          <a:blip r:embed="rId3"/>
          <a:stretch>
            <a:fillRect/>
          </a:stretch>
        </p:blipFill>
        <p:spPr>
          <a:xfrm>
            <a:off x="10443040" y="3245650"/>
            <a:ext cx="13826356" cy="9215266"/>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5" name="New_york_times_square-terabass.jpeg" descr="New_york_times_square-terabass.jpeg"/>
          <p:cNvPicPr>
            <a:picLocks noGrp="1" noChangeAspect="1"/>
          </p:cNvPicPr>
          <p:nvPr>
            <p:ph type="pic" idx="21"/>
          </p:nvPr>
        </p:nvPicPr>
        <p:blipFill>
          <a:blip r:embed="rId2"/>
          <a:srcRect t="7790" b="7790"/>
          <a:stretch>
            <a:fillRect/>
          </a:stretch>
        </p:blipFill>
        <p:spPr>
          <a:prstGeom prst="rect">
            <a:avLst/>
          </a:prstGeom>
        </p:spPr>
      </p:pic>
      <p:sp>
        <p:nvSpPr>
          <p:cNvPr id="1186" name="Doing business without advertising is like winking at a girl in the dark. You know what you are doing, but nobody else does.”"/>
          <p:cNvSpPr txBox="1"/>
          <p:nvPr/>
        </p:nvSpPr>
        <p:spPr>
          <a:xfrm>
            <a:off x="1810901" y="2296160"/>
            <a:ext cx="7351919" cy="5692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20000"/>
              </a:lnSpc>
              <a:defRPr sz="5100" i="1" baseline="3921">
                <a:solidFill>
                  <a:srgbClr val="FFFFFF"/>
                </a:solidFill>
                <a:effectLst>
                  <a:outerShdw blurRad="177800" dir="11220000" rotWithShape="0">
                    <a:srgbClr val="000000"/>
                  </a:outerShdw>
                </a:effectLst>
                <a:latin typeface="Open Sans Light"/>
                <a:ea typeface="Open Sans Light"/>
                <a:cs typeface="Open Sans Light"/>
                <a:sym typeface="Open Sans Light"/>
              </a:defRPr>
            </a:lvl1pPr>
          </a:lstStyle>
          <a:p>
            <a:r>
              <a:t>Doing business without advertising is like winking at a girl in the dark. You know what you are doing, but nobody else does.”</a:t>
            </a:r>
          </a:p>
        </p:txBody>
      </p:sp>
      <p:sp>
        <p:nvSpPr>
          <p:cNvPr id="1187" name="“"/>
          <p:cNvSpPr txBox="1"/>
          <p:nvPr/>
        </p:nvSpPr>
        <p:spPr>
          <a:xfrm>
            <a:off x="220346" y="58509"/>
            <a:ext cx="1720443" cy="557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36000">
                <a:solidFill>
                  <a:srgbClr val="FFFFFF"/>
                </a:solidFill>
                <a:latin typeface="Century725 Cn BT"/>
                <a:ea typeface="Century725 Cn BT"/>
                <a:cs typeface="Century725 Cn BT"/>
                <a:sym typeface="Century725 Cn BT"/>
              </a:defRPr>
            </a:lvl1pPr>
          </a:lstStyle>
          <a:p>
            <a:r>
              <a:t>“</a:t>
            </a:r>
          </a:p>
        </p:txBody>
      </p:sp>
      <p:sp>
        <p:nvSpPr>
          <p:cNvPr id="1188" name="Steuart Henderson Britt"/>
          <p:cNvSpPr txBox="1"/>
          <p:nvPr/>
        </p:nvSpPr>
        <p:spPr>
          <a:xfrm>
            <a:off x="4109592" y="8408416"/>
            <a:ext cx="6716774" cy="181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5700" b="1" spc="300">
                <a:solidFill>
                  <a:srgbClr val="FFFFFF"/>
                </a:solidFill>
                <a:effectLst>
                  <a:outerShdw blurRad="63500" dist="25400" dir="18900000" rotWithShape="0">
                    <a:srgbClr val="000000"/>
                  </a:outerShdw>
                </a:effectLst>
              </a:defRPr>
            </a:lvl1pPr>
          </a:lstStyle>
          <a:p>
            <a:r>
              <a:t>Steuart Henderson Britt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Do your buyers drive on the road?"/>
          <p:cNvSpPr txBox="1"/>
          <p:nvPr/>
        </p:nvSpPr>
        <p:spPr>
          <a:xfrm>
            <a:off x="1169689" y="10906479"/>
            <a:ext cx="21939887"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Do your buyers drive on the road?</a:t>
            </a:r>
          </a:p>
        </p:txBody>
      </p:sp>
      <p:pic>
        <p:nvPicPr>
          <p:cNvPr id="1358" name="image_1530828461_P7vy1Nez0r2SDmOfmheD1NiAamdOdLDzcgafZ5A6.jpeg" descr="image_1530828461_P7vy1Nez0r2SDmOfmheD1NiAamdOdLDzcgafZ5A6.jpeg"/>
          <p:cNvPicPr>
            <a:picLocks noChangeAspect="1"/>
          </p:cNvPicPr>
          <p:nvPr/>
        </p:nvPicPr>
        <p:blipFill>
          <a:blip r:embed="rId2"/>
          <a:stretch>
            <a:fillRect/>
          </a:stretch>
        </p:blipFill>
        <p:spPr>
          <a:xfrm>
            <a:off x="4470796" y="180776"/>
            <a:ext cx="14732001" cy="101346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57"/>
                                        </p:tgtEl>
                                        <p:attrNameLst>
                                          <p:attrName>style.visibility</p:attrName>
                                        </p:attrNameLst>
                                      </p:cBhvr>
                                      <p:to>
                                        <p:strVal val="visible"/>
                                      </p:to>
                                    </p:set>
                                    <p:animEffect transition="in" filter="fade">
                                      <p:cBhvr>
                                        <p:cTn id="7" dur="500"/>
                                        <p:tgtEl>
                                          <p:spTgt spid="1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7"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 name="Should experience be a priority?"/>
          <p:cNvSpPr txBox="1"/>
          <p:nvPr/>
        </p:nvSpPr>
        <p:spPr>
          <a:xfrm>
            <a:off x="1169689" y="10322279"/>
            <a:ext cx="21939887"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Should experience be a priority?</a:t>
            </a:r>
          </a:p>
        </p:txBody>
      </p:sp>
      <p:pic>
        <p:nvPicPr>
          <p:cNvPr id="1361" name="If-youre-competitor-focused-you-have-to-wait-until-there-is-a-competitor-doing-something.-Being-customer-focused-allows-you-to-be-more-pioneering._-1-1200x578.png" descr="If-youre-competitor-focused-you-have-to-wait-until-there-is-a-competitor-doing-something.-Being-customer-focused-allows-you-to-be-more-pioneering._-1-1200x578.png"/>
          <p:cNvPicPr>
            <a:picLocks noChangeAspect="1"/>
          </p:cNvPicPr>
          <p:nvPr/>
        </p:nvPicPr>
        <p:blipFill>
          <a:blip r:embed="rId2"/>
          <a:stretch>
            <a:fillRect/>
          </a:stretch>
        </p:blipFill>
        <p:spPr>
          <a:xfrm>
            <a:off x="2594874" y="688578"/>
            <a:ext cx="19181552" cy="923911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60"/>
                                        </p:tgtEl>
                                        <p:attrNameLst>
                                          <p:attrName>style.visibility</p:attrName>
                                        </p:attrNameLst>
                                      </p:cBhvr>
                                      <p:to>
                                        <p:strVal val="visible"/>
                                      </p:to>
                                    </p:set>
                                    <p:animEffect transition="in" filter="fade">
                                      <p:cBhvr>
                                        <p:cTn id="7" dur="500"/>
                                        <p:tgtEl>
                                          <p:spTgt spid="1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0"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 name="How’s the parking?"/>
          <p:cNvSpPr txBox="1"/>
          <p:nvPr/>
        </p:nvSpPr>
        <p:spPr>
          <a:xfrm>
            <a:off x="1215707" y="10754079"/>
            <a:ext cx="21939886"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How’s the parking?</a:t>
            </a:r>
          </a:p>
        </p:txBody>
      </p:sp>
      <p:pic>
        <p:nvPicPr>
          <p:cNvPr id="1364" name="walmart-parking-lot-with-freshly-painted-stalls.jpg" descr="walmart-parking-lot-with-freshly-painted-stalls.jpg"/>
          <p:cNvPicPr>
            <a:picLocks noChangeAspect="1"/>
          </p:cNvPicPr>
          <p:nvPr/>
        </p:nvPicPr>
        <p:blipFill>
          <a:blip r:embed="rId2"/>
          <a:stretch>
            <a:fillRect/>
          </a:stretch>
        </p:blipFill>
        <p:spPr>
          <a:xfrm>
            <a:off x="3833191" y="555922"/>
            <a:ext cx="16704918" cy="944191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63"/>
                                        </p:tgtEl>
                                        <p:attrNameLst>
                                          <p:attrName>style.visibility</p:attrName>
                                        </p:attrNameLst>
                                      </p:cBhvr>
                                      <p:to>
                                        <p:strVal val="visible"/>
                                      </p:to>
                                    </p:set>
                                    <p:animEffect transition="in" filter="fade">
                                      <p:cBhvr>
                                        <p:cTn id="7" dur="500"/>
                                        <p:tgtEl>
                                          <p:spTgt spid="1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3"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 name="Does you store feel modern?"/>
          <p:cNvSpPr txBox="1"/>
          <p:nvPr/>
        </p:nvSpPr>
        <p:spPr>
          <a:xfrm>
            <a:off x="1215707" y="10525479"/>
            <a:ext cx="21939886"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Does you store feel modern?</a:t>
            </a:r>
          </a:p>
        </p:txBody>
      </p:sp>
      <p:pic>
        <p:nvPicPr>
          <p:cNvPr id="1367" name="2022-12-13.jpg" descr="2022-12-13.jpg"/>
          <p:cNvPicPr>
            <a:picLocks noChangeAspect="1"/>
          </p:cNvPicPr>
          <p:nvPr/>
        </p:nvPicPr>
        <p:blipFill>
          <a:blip r:embed="rId2"/>
          <a:stretch>
            <a:fillRect/>
          </a:stretch>
        </p:blipFill>
        <p:spPr>
          <a:xfrm>
            <a:off x="4924466" y="153888"/>
            <a:ext cx="14522368" cy="967446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66"/>
                                        </p:tgtEl>
                                        <p:attrNameLst>
                                          <p:attrName>style.visibility</p:attrName>
                                        </p:attrNameLst>
                                      </p:cBhvr>
                                      <p:to>
                                        <p:strVal val="visible"/>
                                      </p:to>
                                    </p:set>
                                    <p:animEffect transition="in" filter="fade">
                                      <p:cBhvr>
                                        <p:cTn id="7" dur="500"/>
                                        <p:tgtEl>
                                          <p:spTgt spid="1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9" name="Do your employees look the part?"/>
          <p:cNvSpPr txBox="1"/>
          <p:nvPr/>
        </p:nvSpPr>
        <p:spPr>
          <a:xfrm>
            <a:off x="15947707" y="3637280"/>
            <a:ext cx="6622496" cy="6441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Do your employees look the part?</a:t>
            </a:r>
          </a:p>
        </p:txBody>
      </p:sp>
      <p:pic>
        <p:nvPicPr>
          <p:cNvPr id="1370" name="Team Member Lifestyle Image 21 1_1_master.jpg" descr="Team Member Lifestyle Image 21 1_1_master.jpg"/>
          <p:cNvPicPr>
            <a:picLocks noChangeAspect="1"/>
          </p:cNvPicPr>
          <p:nvPr/>
        </p:nvPicPr>
        <p:blipFill>
          <a:blip r:embed="rId2"/>
          <a:stretch>
            <a:fillRect/>
          </a:stretch>
        </p:blipFill>
        <p:spPr>
          <a:xfrm>
            <a:off x="5655" y="0"/>
            <a:ext cx="13716001" cy="137160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69"/>
                                        </p:tgtEl>
                                        <p:attrNameLst>
                                          <p:attrName>style.visibility</p:attrName>
                                        </p:attrNameLst>
                                      </p:cBhvr>
                                      <p:to>
                                        <p:strVal val="visible"/>
                                      </p:to>
                                    </p:set>
                                    <p:animEffect transition="in" filter="fade">
                                      <p:cBhvr>
                                        <p:cTn id="7" dur="500"/>
                                        <p:tgtEl>
                                          <p:spTgt spid="1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 name="Do your buyers feel like a person, not a number?"/>
          <p:cNvSpPr txBox="1"/>
          <p:nvPr/>
        </p:nvSpPr>
        <p:spPr>
          <a:xfrm>
            <a:off x="1169689" y="10322279"/>
            <a:ext cx="21939887" cy="326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Do your buyers feel like a person, not a number?</a:t>
            </a:r>
          </a:p>
        </p:txBody>
      </p:sp>
      <p:pic>
        <p:nvPicPr>
          <p:cNvPr id="1373" name="l-intro-1686053314.jpg" descr="l-intro-1686053314.jpg"/>
          <p:cNvPicPr>
            <a:picLocks noChangeAspect="1"/>
          </p:cNvPicPr>
          <p:nvPr/>
        </p:nvPicPr>
        <p:blipFill>
          <a:blip r:embed="rId2"/>
          <a:stretch>
            <a:fillRect/>
          </a:stretch>
        </p:blipFill>
        <p:spPr>
          <a:xfrm>
            <a:off x="3953107" y="624582"/>
            <a:ext cx="16373051" cy="92098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372"/>
                                        </p:tgtEl>
                                        <p:attrNameLst>
                                          <p:attrName>style.visibility</p:attrName>
                                        </p:attrNameLst>
                                      </p:cBhvr>
                                      <p:to>
                                        <p:strVal val="visible"/>
                                      </p:to>
                                    </p:set>
                                    <p:animEffect transition="in" filter="fade">
                                      <p:cBhvr>
                                        <p:cTn id="7" dur="500"/>
                                        <p:tgtEl>
                                          <p:spTgt spid="1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 name="Thank you for coming!"/>
          <p:cNvSpPr txBox="1"/>
          <p:nvPr/>
        </p:nvSpPr>
        <p:spPr>
          <a:xfrm>
            <a:off x="1212850" y="887857"/>
            <a:ext cx="21945600" cy="1286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09728" tIns="109728" rIns="109728" bIns="109728" anchor="ctr">
            <a:spAutoFit/>
          </a:bodyPr>
          <a:lstStyle>
            <a:lvl1pPr algn="ctr" defTabSz="2194560">
              <a:defRPr sz="7000" b="1" spc="318">
                <a:solidFill>
                  <a:srgbClr val="B23630"/>
                </a:solidFill>
              </a:defRPr>
            </a:lvl1pPr>
          </a:lstStyle>
          <a:p>
            <a:r>
              <a:t>Thank you for coming!</a:t>
            </a:r>
          </a:p>
        </p:txBody>
      </p:sp>
      <p:sp>
        <p:nvSpPr>
          <p:cNvPr id="1376" name="Please contact me if you ever need marketing help with your business."/>
          <p:cNvSpPr txBox="1"/>
          <p:nvPr/>
        </p:nvSpPr>
        <p:spPr>
          <a:xfrm>
            <a:off x="4785027" y="4590351"/>
            <a:ext cx="14801246"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a:solidFill>
                  <a:srgbClr val="6C6C6C"/>
                </a:solidFill>
              </a:defRPr>
            </a:lvl1pPr>
          </a:lstStyle>
          <a:p>
            <a:r>
              <a:t>Please contact me if you ever need marketing help with your business.</a:t>
            </a:r>
          </a:p>
        </p:txBody>
      </p:sp>
      <p:grpSp>
        <p:nvGrpSpPr>
          <p:cNvPr id="1382" name="Group"/>
          <p:cNvGrpSpPr/>
          <p:nvPr/>
        </p:nvGrpSpPr>
        <p:grpSpPr>
          <a:xfrm>
            <a:off x="11271249" y="3327369"/>
            <a:ext cx="1828801" cy="109727"/>
            <a:chOff x="0" y="0"/>
            <a:chExt cx="1828800" cy="109725"/>
          </a:xfrm>
        </p:grpSpPr>
        <p:sp>
          <p:nvSpPr>
            <p:cNvPr id="1377" name="Rectangle"/>
            <p:cNvSpPr/>
            <p:nvPr/>
          </p:nvSpPr>
          <p:spPr>
            <a:xfrm>
              <a:off x="-1" y="2"/>
              <a:ext cx="365761"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78" name="Rectangle"/>
            <p:cNvSpPr/>
            <p:nvPr/>
          </p:nvSpPr>
          <p:spPr>
            <a:xfrm>
              <a:off x="365759" y="1"/>
              <a:ext cx="365762" cy="109724"/>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79" name="Rectangle"/>
            <p:cNvSpPr/>
            <p:nvPr/>
          </p:nvSpPr>
          <p:spPr>
            <a:xfrm>
              <a:off x="73151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80" name="Rectangle"/>
            <p:cNvSpPr/>
            <p:nvPr/>
          </p:nvSpPr>
          <p:spPr>
            <a:xfrm>
              <a:off x="1097280"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sp>
          <p:nvSpPr>
            <p:cNvPr id="1381" name="Rectangle"/>
            <p:cNvSpPr/>
            <p:nvPr/>
          </p:nvSpPr>
          <p:spPr>
            <a:xfrm>
              <a:off x="1463039" y="-1"/>
              <a:ext cx="365761" cy="109725"/>
            </a:xfrm>
            <a:prstGeom prst="rect">
              <a:avLst/>
            </a:prstGeom>
            <a:solidFill>
              <a:srgbClr val="11161F"/>
            </a:solidFill>
            <a:ln w="12700" cap="flat">
              <a:noFill/>
              <a:miter lim="400000"/>
            </a:ln>
            <a:effectLst/>
          </p:spPr>
          <p:txBody>
            <a:bodyPr wrap="square" lIns="45719" tIns="45719" rIns="45719" bIns="45719" numCol="1" anchor="ctr">
              <a:noAutofit/>
            </a:bodyPr>
            <a:lstStyle/>
            <a:p>
              <a:pPr algn="ctr">
                <a:defRPr sz="8600">
                  <a:solidFill>
                    <a:srgbClr val="FFFFFF"/>
                  </a:solidFill>
                  <a:latin typeface="+mj-lt"/>
                  <a:ea typeface="+mj-ea"/>
                  <a:cs typeface="+mj-cs"/>
                  <a:sym typeface="Helvetica"/>
                </a:defRPr>
              </a:pPr>
              <a:endParaRPr/>
            </a:p>
          </p:txBody>
        </p:sp>
      </p:grpSp>
      <p:pic>
        <p:nvPicPr>
          <p:cNvPr id="1383" name="BILD-MEDIA.png" descr="BILD-MEDIA.png"/>
          <p:cNvPicPr>
            <a:picLocks noGrp="1" noChangeAspect="1"/>
          </p:cNvPicPr>
          <p:nvPr>
            <p:ph type="pic" idx="21"/>
          </p:nvPr>
        </p:nvPicPr>
        <p:blipFill>
          <a:blip r:embed="rId2"/>
          <a:srcRect l="4276" r="4276"/>
          <a:stretch>
            <a:fillRect/>
          </a:stretch>
        </p:blipFill>
        <p:spPr>
          <a:xfrm>
            <a:off x="7325121" y="3613202"/>
            <a:ext cx="9721022" cy="1063025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afterEffect">
                                  <p:stCondLst>
                                    <p:cond delay="0"/>
                                  </p:stCondLst>
                                  <p:iterate>
                                    <p:tmAbs val="0"/>
                                  </p:iterate>
                                  <p:childTnLst>
                                    <p:set>
                                      <p:cBhvr>
                                        <p:cTn id="6" fill="hold"/>
                                        <p:tgtEl>
                                          <p:spTgt spid="1382"/>
                                        </p:tgtEl>
                                        <p:attrNameLst>
                                          <p:attrName>style.visibility</p:attrName>
                                        </p:attrNameLst>
                                      </p:cBhvr>
                                      <p:to>
                                        <p:strVal val="visible"/>
                                      </p:to>
                                    </p:set>
                                    <p:anim calcmode="lin" valueType="num">
                                      <p:cBhvr>
                                        <p:cTn id="7" dur="500" fill="hold"/>
                                        <p:tgtEl>
                                          <p:spTgt spid="1382"/>
                                        </p:tgtEl>
                                        <p:attrNameLst>
                                          <p:attrName>ppt_w</p:attrName>
                                        </p:attrNameLst>
                                      </p:cBhvr>
                                      <p:tavLst>
                                        <p:tav tm="0">
                                          <p:val>
                                            <p:fltVal val="0"/>
                                          </p:val>
                                        </p:tav>
                                        <p:tav tm="100000">
                                          <p:val>
                                            <p:strVal val="#ppt_w"/>
                                          </p:val>
                                        </p:tav>
                                      </p:tavLst>
                                    </p:anim>
                                    <p:anim calcmode="lin" valueType="num">
                                      <p:cBhvr>
                                        <p:cTn id="8" dur="500" fill="hold"/>
                                        <p:tgtEl>
                                          <p:spTgt spid="1382"/>
                                        </p:tgtEl>
                                        <p:attrNameLst>
                                          <p:attrName>ppt_h</p:attrName>
                                        </p:attrNameLst>
                                      </p:cBhvr>
                                      <p:tavLst>
                                        <p:tav tm="0">
                                          <p:val>
                                            <p:fltVal val="0"/>
                                          </p:val>
                                        </p:tav>
                                        <p:tav tm="100000">
                                          <p:val>
                                            <p:strVal val="#ppt_h"/>
                                          </p:val>
                                        </p:tav>
                                      </p:tavLst>
                                    </p:anim>
                                    <p:anim calcmode="lin" valueType="num">
                                      <p:cBhvr>
                                        <p:cTn id="9" dur="500" fill="hold"/>
                                        <p:tgtEl>
                                          <p:spTgt spid="1382"/>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3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We sell mobile homes. There’s nothing interesting or exciting about affordable housing”"/>
          <p:cNvSpPr txBox="1"/>
          <p:nvPr/>
        </p:nvSpPr>
        <p:spPr>
          <a:xfrm>
            <a:off x="1215707" y="4431030"/>
            <a:ext cx="21939886" cy="4853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“We sell mobile homes. There’s nothing interesting or exciting about affordable housing”</a:t>
            </a:r>
          </a:p>
        </p:txBody>
      </p:sp>
      <p:sp>
        <p:nvSpPr>
          <p:cNvPr id="1191" name="- Some guy I used to work with"/>
          <p:cNvSpPr txBox="1"/>
          <p:nvPr/>
        </p:nvSpPr>
        <p:spPr>
          <a:xfrm>
            <a:off x="13407707" y="10552429"/>
            <a:ext cx="7667765" cy="1615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5000" b="1" spc="142"/>
            </a:lvl1pPr>
          </a:lstStyle>
          <a:p>
            <a:r>
              <a:t>- Some guy I used to work with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190"/>
                                        </p:tgtEl>
                                        <p:attrNameLst>
                                          <p:attrName>style.visibility</p:attrName>
                                        </p:attrNameLst>
                                      </p:cBhvr>
                                      <p:to>
                                        <p:strVal val="visible"/>
                                      </p:to>
                                    </p:set>
                                    <p:animEffect transition="in" filter="fade">
                                      <p:cBhvr>
                                        <p:cTn id="7" dur="500"/>
                                        <p:tgtEl>
                                          <p:spTgt spid="1190"/>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1191"/>
                                        </p:tgtEl>
                                        <p:attrNameLst>
                                          <p:attrName>style.visibility</p:attrName>
                                        </p:attrNameLst>
                                      </p:cBhvr>
                                      <p:to>
                                        <p:strVal val="visible"/>
                                      </p:to>
                                    </p:set>
                                    <p:animEffect transition="in" filter="fade">
                                      <p:cBhvr>
                                        <p:cTn id="11" dur="500"/>
                                        <p:tgtEl>
                                          <p:spTgt spid="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0" grpId="1" animBg="1" advAuto="0"/>
      <p:bldP spid="1191"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 name="glasses-of-water-1600x900.jpg.avif" descr="glasses-of-water-1600x900.jpg.avif"/>
          <p:cNvPicPr>
            <a:picLocks noChangeAspect="1"/>
          </p:cNvPicPr>
          <p:nvPr/>
        </p:nvPicPr>
        <p:blipFill>
          <a:blip r:embed="rId2"/>
          <a:stretch>
            <a:fillRect/>
          </a:stretch>
        </p:blipFill>
        <p:spPr>
          <a:xfrm>
            <a:off x="-136823" y="-133549"/>
            <a:ext cx="24858840" cy="13983098"/>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Be bold."/>
          <p:cNvSpPr txBox="1"/>
          <p:nvPr/>
        </p:nvSpPr>
        <p:spPr>
          <a:xfrm>
            <a:off x="1215707" y="11592279"/>
            <a:ext cx="21939886"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Be bold.</a:t>
            </a:r>
          </a:p>
        </p:txBody>
      </p:sp>
      <p:pic>
        <p:nvPicPr>
          <p:cNvPr id="1196" name="Liquid-Death_Press_Landscape_1920x1080.png.jpeg" descr="Liquid-Death_Press_Landscape_1920x1080.png.jpeg"/>
          <p:cNvPicPr>
            <a:picLocks noChangeAspect="1"/>
          </p:cNvPicPr>
          <p:nvPr/>
        </p:nvPicPr>
        <p:blipFill>
          <a:blip r:embed="rId2"/>
          <a:stretch>
            <a:fillRect/>
          </a:stretch>
        </p:blipFill>
        <p:spPr>
          <a:xfrm>
            <a:off x="2228850" y="9921"/>
            <a:ext cx="19913600" cy="11201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195"/>
                                        </p:tgtEl>
                                        <p:attrNameLst>
                                          <p:attrName>style.visibility</p:attrName>
                                        </p:attrNameLst>
                                      </p:cBhvr>
                                      <p:to>
                                        <p:strVal val="visible"/>
                                      </p:to>
                                    </p:set>
                                    <p:animEffect transition="in" filter="fade">
                                      <p:cBhvr>
                                        <p:cTn id="7" dur="500"/>
                                        <p:tgtEl>
                                          <p:spTgt spid="1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 name="Screen-Shot-2023-04-25-at-5.56.59-PM.jpeg" descr="Screen-Shot-2023-04-25-at-5.56.59-PM.jpeg"/>
          <p:cNvPicPr>
            <a:picLocks noChangeAspect="1"/>
          </p:cNvPicPr>
          <p:nvPr/>
        </p:nvPicPr>
        <p:blipFill>
          <a:blip r:embed="rId2"/>
          <a:stretch>
            <a:fillRect/>
          </a:stretch>
        </p:blipFill>
        <p:spPr>
          <a:xfrm>
            <a:off x="653950" y="656838"/>
            <a:ext cx="10321080" cy="5809238"/>
          </a:xfrm>
          <a:prstGeom prst="rect">
            <a:avLst/>
          </a:prstGeom>
          <a:ln w="12700">
            <a:miter lim="400000"/>
          </a:ln>
        </p:spPr>
      </p:pic>
      <p:pic>
        <p:nvPicPr>
          <p:cNvPr id="1199" name="64c78ca2359c0f54302208e6_Liquid death featured image.jpg" descr="64c78ca2359c0f54302208e6_Liquid death featured image.jpg"/>
          <p:cNvPicPr>
            <a:picLocks noChangeAspect="1"/>
          </p:cNvPicPr>
          <p:nvPr/>
        </p:nvPicPr>
        <p:blipFill>
          <a:blip r:embed="rId3"/>
          <a:stretch>
            <a:fillRect/>
          </a:stretch>
        </p:blipFill>
        <p:spPr>
          <a:xfrm>
            <a:off x="12807494" y="656838"/>
            <a:ext cx="10341721" cy="5809238"/>
          </a:xfrm>
          <a:prstGeom prst="rect">
            <a:avLst/>
          </a:prstGeom>
          <a:ln w="12700">
            <a:miter lim="400000"/>
          </a:ln>
        </p:spPr>
      </p:pic>
      <p:pic>
        <p:nvPicPr>
          <p:cNvPr id="1200" name="283846_liquiddeathxmarthastewartcandlecommercialhed2022_337324.jpg" descr="283846_liquiddeathxmarthastewartcandlecommercialhed2022_337324.jpg"/>
          <p:cNvPicPr>
            <a:picLocks noChangeAspect="1"/>
          </p:cNvPicPr>
          <p:nvPr/>
        </p:nvPicPr>
        <p:blipFill>
          <a:blip r:embed="rId4"/>
          <a:stretch>
            <a:fillRect/>
          </a:stretch>
        </p:blipFill>
        <p:spPr>
          <a:xfrm>
            <a:off x="5683250" y="6593383"/>
            <a:ext cx="13004800" cy="680720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How’s that for growth?"/>
          <p:cNvSpPr txBox="1"/>
          <p:nvPr/>
        </p:nvSpPr>
        <p:spPr>
          <a:xfrm>
            <a:off x="1215707" y="11287479"/>
            <a:ext cx="21939886"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How’s that for growth?</a:t>
            </a:r>
          </a:p>
        </p:txBody>
      </p:sp>
      <p:pic>
        <p:nvPicPr>
          <p:cNvPr id="1203" name="image8-1024x585.jpeg" descr="image8-1024x585.jpeg"/>
          <p:cNvPicPr>
            <a:picLocks noChangeAspect="1"/>
          </p:cNvPicPr>
          <p:nvPr/>
        </p:nvPicPr>
        <p:blipFill>
          <a:blip r:embed="rId2"/>
          <a:stretch>
            <a:fillRect/>
          </a:stretch>
        </p:blipFill>
        <p:spPr>
          <a:xfrm>
            <a:off x="3172903" y="392608"/>
            <a:ext cx="18025494" cy="1029776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02"/>
                                        </p:tgtEl>
                                        <p:attrNameLst>
                                          <p:attrName>style.visibility</p:attrName>
                                        </p:attrNameLst>
                                      </p:cBhvr>
                                      <p:to>
                                        <p:strVal val="visible"/>
                                      </p:to>
                                    </p:set>
                                    <p:animEffect transition="in" filter="fade">
                                      <p:cBhvr>
                                        <p:cTn id="7" dur="500"/>
                                        <p:tgtEl>
                                          <p:spTgt spid="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How are we looking?"/>
          <p:cNvSpPr txBox="1"/>
          <p:nvPr/>
        </p:nvSpPr>
        <p:spPr>
          <a:xfrm>
            <a:off x="1215707" y="11211279"/>
            <a:ext cx="21939886" cy="1678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2194560">
              <a:defRPr sz="10500" b="1" spc="300">
                <a:solidFill>
                  <a:srgbClr val="C0392D"/>
                </a:solidFill>
              </a:defRPr>
            </a:lvl1pPr>
          </a:lstStyle>
          <a:p>
            <a:r>
              <a:t>How are we looking?</a:t>
            </a:r>
          </a:p>
        </p:txBody>
      </p:sp>
      <p:pic>
        <p:nvPicPr>
          <p:cNvPr id="1206" name="Screenshot 2024-09-19 at 12.36.34 PM.png" descr="Screenshot 2024-09-19 at 12.36.34 PM.png"/>
          <p:cNvPicPr>
            <a:picLocks noChangeAspect="1"/>
          </p:cNvPicPr>
          <p:nvPr/>
        </p:nvPicPr>
        <p:blipFill>
          <a:blip r:embed="rId2"/>
          <a:stretch>
            <a:fillRect/>
          </a:stretch>
        </p:blipFill>
        <p:spPr>
          <a:xfrm>
            <a:off x="3327662" y="457894"/>
            <a:ext cx="17715976" cy="1031622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1205"/>
                                        </p:tgtEl>
                                        <p:attrNameLst>
                                          <p:attrName>style.visibility</p:attrName>
                                        </p:attrNameLst>
                                      </p:cBhvr>
                                      <p:to>
                                        <p:strVal val="visible"/>
                                      </p:to>
                                    </p:set>
                                    <p:animEffect transition="in" filter="fade">
                                      <p:cBhvr>
                                        <p:cTn id="7" dur="500"/>
                                        <p:tgtEl>
                                          <p:spTgt spid="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5" grpId="1" animBg="1" advAuto="0"/>
    </p:bldLst>
  </p:timing>
</p:sld>
</file>

<file path=ppt/theme/theme1.xml><?xml version="1.0" encoding="utf-8"?>
<a:theme xmlns:a="http://schemas.openxmlformats.org/drawingml/2006/main" name="Office Theme">
  <a:themeElements>
    <a:clrScheme name="Office Theme">
      <a:dk1>
        <a:srgbClr val="000000"/>
      </a:dk1>
      <a:lt1>
        <a:srgbClr val="F8F8F8"/>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DDDDDD"/>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DDDDDD"/>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DDDDDD"/>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DDDDDD"/>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1828433"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000000"/>
            </a:solidFill>
            <a:effectLst/>
            <a:uFillTx/>
            <a:latin typeface="Montserrat Semi Bold"/>
            <a:ea typeface="Montserrat Semi Bold"/>
            <a:cs typeface="Montserrat Semi Bold"/>
            <a:sym typeface="Montserrat Semi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744</Words>
  <Application>Microsoft Office PowerPoint</Application>
  <PresentationFormat>Custom</PresentationFormat>
  <Paragraphs>82</Paragraphs>
  <Slides>36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Helvetica</vt:lpstr>
      <vt:lpstr>Montserrat Semi Bold</vt:lpstr>
      <vt:lpstr>Open Sans Light</vt:lpstr>
      <vt:lpstr>Source Sans Pro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Kira Hovancik</dc:creator>
  <cp:lastModifiedBy>Kira Hovancik</cp:lastModifiedBy>
  <cp:revision>1</cp:revision>
  <dcterms:modified xsi:type="dcterms:W3CDTF">2024-09-22T07:47:28Z</dcterms:modified>
</cp:coreProperties>
</file>