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handoutMasterIdLst>
    <p:handoutMasterId r:id="rId18"/>
  </p:handoutMasterIdLst>
  <p:sldIdLst>
    <p:sldId id="256" r:id="rId2"/>
    <p:sldId id="260" r:id="rId3"/>
    <p:sldId id="275" r:id="rId4"/>
    <p:sldId id="258" r:id="rId5"/>
    <p:sldId id="274" r:id="rId6"/>
    <p:sldId id="27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41C1F0-7016-434F-AC3F-6575F2C654A1}" v="48" dt="2024-09-22T07:39:16.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2" d="100"/>
          <a:sy n="112" d="100"/>
        </p:scale>
        <p:origin x="378" y="96"/>
      </p:cViewPr>
      <p:guideLst/>
    </p:cSldViewPr>
  </p:slideViewPr>
  <p:notesTextViewPr>
    <p:cViewPr>
      <p:scale>
        <a:sx n="1" d="1"/>
        <a:sy n="1" d="1"/>
      </p:scale>
      <p:origin x="0" y="0"/>
    </p:cViewPr>
  </p:notesTextViewPr>
  <p:notesViewPr>
    <p:cSldViewPr snapToGrid="0">
      <p:cViewPr varScale="1">
        <p:scale>
          <a:sx n="96" d="100"/>
          <a:sy n="96" d="100"/>
        </p:scale>
        <p:origin x="355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AF7A56-0E50-47A6-A328-8C580A1EDBF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C68EDA2-72E2-4574-96D0-12A27C2922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7566F5-374D-49A7-99F5-1063ECBDD81B}" type="datetime1">
              <a:rPr lang="en-GB" smtClean="0"/>
              <a:t>22/09/2024</a:t>
            </a:fld>
            <a:endParaRPr lang="en-GB" dirty="0"/>
          </a:p>
        </p:txBody>
      </p:sp>
      <p:sp>
        <p:nvSpPr>
          <p:cNvPr id="4" name="Footer Placeholder 3">
            <a:extLst>
              <a:ext uri="{FF2B5EF4-FFF2-40B4-BE49-F238E27FC236}">
                <a16:creationId xmlns:a16="http://schemas.microsoft.com/office/drawing/2014/main" id="{48A5B68D-D5C6-4567-954C-23ADF456E9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3E572477-4579-4CF8-A964-C749A53F90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038CEB-EDD1-480C-ACF9-58A0CE538604}" type="slidenum">
              <a:rPr lang="en-GB" smtClean="0"/>
              <a:t>‹#›</a:t>
            </a:fld>
            <a:endParaRPr lang="en-GB"/>
          </a:p>
        </p:txBody>
      </p:sp>
    </p:spTree>
    <p:extLst>
      <p:ext uri="{BB962C8B-B14F-4D97-AF65-F5344CB8AC3E}">
        <p14:creationId xmlns:p14="http://schemas.microsoft.com/office/powerpoint/2010/main" val="771323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C83149-8796-4615-B2BE-34BF74D18C9D}" type="datetime1">
              <a:rPr lang="en-GB" smtClean="0"/>
              <a:pPr/>
              <a:t>22/09/2024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39E46-51A4-488F-821E-39D21C326696}" type="slidenum">
              <a:rPr lang="en-GB" noProof="0" smtClean="0"/>
              <a:t>‹#›</a:t>
            </a:fld>
            <a:endParaRPr lang="en-GB" noProof="0"/>
          </a:p>
        </p:txBody>
      </p:sp>
    </p:spTree>
    <p:extLst>
      <p:ext uri="{BB962C8B-B14F-4D97-AF65-F5344CB8AC3E}">
        <p14:creationId xmlns:p14="http://schemas.microsoft.com/office/powerpoint/2010/main" val="4272378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39E46-51A4-488F-821E-39D21C326696}" type="slidenum">
              <a:rPr lang="en-GB" smtClean="0"/>
              <a:t>1</a:t>
            </a:fld>
            <a:endParaRPr lang="en-GB"/>
          </a:p>
        </p:txBody>
      </p:sp>
    </p:spTree>
    <p:extLst>
      <p:ext uri="{BB962C8B-B14F-4D97-AF65-F5344CB8AC3E}">
        <p14:creationId xmlns:p14="http://schemas.microsoft.com/office/powerpoint/2010/main" val="2051337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rtlCol="0" anchor="b">
            <a:noAutofit/>
          </a:bodyPr>
          <a:lstStyle>
            <a:lvl1pPr algn="ctr">
              <a:defRPr sz="7200" cap="all" baseline="0">
                <a:solidFill>
                  <a:schemeClr val="tx2"/>
                </a:solidFill>
              </a:defRPr>
            </a:lvl1pPr>
          </a:lstStyle>
          <a:p>
            <a:pPr rtl="0"/>
            <a:r>
              <a:rPr lang="en-GB" noProof="0"/>
              <a:t>Click to edit Master title style</a:t>
            </a:r>
          </a:p>
        </p:txBody>
      </p:sp>
      <p:sp>
        <p:nvSpPr>
          <p:cNvPr id="3" name="Subtitle 2"/>
          <p:cNvSpPr>
            <a:spLocks noGrp="1"/>
          </p:cNvSpPr>
          <p:nvPr>
            <p:ph type="subTitle" idx="1"/>
          </p:nvPr>
        </p:nvSpPr>
        <p:spPr>
          <a:xfrm>
            <a:off x="2679906" y="3956279"/>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GB" noProof="0"/>
              <a:t>Click to edit Master subtitle style</a:t>
            </a:r>
          </a:p>
        </p:txBody>
      </p:sp>
      <p:sp>
        <p:nvSpPr>
          <p:cNvPr id="4" name="Date Placeholder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03E1876A-C34A-4C87-92BE-D07C074DF6C1}" type="datetime1">
              <a:rPr lang="en-GB" noProof="0" smtClean="0"/>
              <a:t>22/09/2024</a:t>
            </a:fld>
            <a:endParaRPr lang="en-GB" noProof="0"/>
          </a:p>
        </p:txBody>
      </p:sp>
      <p:sp>
        <p:nvSpPr>
          <p:cNvPr id="5" name="Footer Placeholder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endParaRPr lang="en-GB" noProof="0"/>
          </a:p>
        </p:txBody>
      </p:sp>
      <p:sp>
        <p:nvSpPr>
          <p:cNvPr id="6" name="Slide Number Placeholder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69E57DC2-970A-4B3E-BB1C-7A09969E49DF}" type="slidenum">
              <a:rPr lang="en-GB" noProof="0" smtClean="0"/>
              <a:pPr/>
              <a:t>‹#›</a:t>
            </a:fld>
            <a:endParaRPr lang="en-GB" noProof="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Vertical Text Placeholder 2"/>
          <p:cNvSpPr>
            <a:spLocks noGrp="1"/>
          </p:cNvSpPr>
          <p:nvPr>
            <p:ph type="body" orient="vert" idx="1" hasCustomPrompt="1"/>
          </p:nvPr>
        </p:nvSpPr>
        <p:spPr>
          <a:xfrm>
            <a:off x="1371600" y="2295525"/>
            <a:ext cx="9601200" cy="3571875"/>
          </a:xfrm>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BA34B235-AB0A-4BDA-9C30-6C7DC52F1685}" type="datetime1">
              <a:rPr lang="en-GB" noProof="0" smtClean="0"/>
              <a:t>22/09/2024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rtlCol="0"/>
          <a:lstStyle/>
          <a:p>
            <a:pPr rtl="0"/>
            <a:r>
              <a:rPr lang="en-GB" noProof="0"/>
              <a:t>Click to edit Master title style</a:t>
            </a:r>
          </a:p>
        </p:txBody>
      </p:sp>
      <p:sp>
        <p:nvSpPr>
          <p:cNvPr id="3" name="Vertical Text Placeholder 2"/>
          <p:cNvSpPr>
            <a:spLocks noGrp="1"/>
          </p:cNvSpPr>
          <p:nvPr>
            <p:ph type="body" orient="vert" idx="1" hasCustomPrompt="1"/>
          </p:nvPr>
        </p:nvSpPr>
        <p:spPr>
          <a:xfrm>
            <a:off x="1371600" y="624156"/>
            <a:ext cx="8179641" cy="5243244"/>
          </a:xfrm>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F5166E80-9F66-4B23-9F13-DB8B5CCC3213}" type="datetime1">
              <a:rPr lang="en-GB" noProof="0" smtClean="0"/>
              <a:t>22/09/2024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Content Placeholder 2"/>
          <p:cNvSpPr>
            <a:spLocks noGrp="1"/>
          </p:cNvSpPr>
          <p:nvPr>
            <p:ph idx="1" hasCustomPrompt="1"/>
          </p:nvPr>
        </p:nvSpPr>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753EA5FA-A288-4274-A4C4-836962168AFC}" type="datetime1">
              <a:rPr lang="en-GB" noProof="0" smtClean="0"/>
              <a:t>22/09/2024</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rtlCol="0" anchor="b">
            <a:normAutofit/>
          </a:bodyPr>
          <a:lstStyle>
            <a:lvl1pPr algn="r">
              <a:defRPr sz="7200" cap="all" baseline="0">
                <a:solidFill>
                  <a:schemeClr val="tx2"/>
                </a:solidFill>
              </a:defRPr>
            </a:lvl1pPr>
          </a:lstStyle>
          <a:p>
            <a:pPr rtl="0"/>
            <a:r>
              <a:rPr lang="en-GB" noProof="0"/>
              <a:t>Click to edit Master title style</a:t>
            </a:r>
          </a:p>
        </p:txBody>
      </p:sp>
      <p:sp>
        <p:nvSpPr>
          <p:cNvPr id="3" name="Text Placeholder 2"/>
          <p:cNvSpPr>
            <a:spLocks noGrp="1"/>
          </p:cNvSpPr>
          <p:nvPr>
            <p:ph type="body" idx="1" hasCustomPrompt="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GB" noProof="0"/>
              <a:t>Edit Master text styles</a:t>
            </a:r>
          </a:p>
        </p:txBody>
      </p:sp>
      <p:sp>
        <p:nvSpPr>
          <p:cNvPr id="4" name="Date Placeholder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4AB7A3E6-C561-42EF-BD24-5100F72104DF}" type="datetime1">
              <a:rPr lang="en-GB" noProof="0" smtClean="0"/>
              <a:t>22/09/2024</a:t>
            </a:fld>
            <a:endParaRPr lang="en-GB" noProof="0"/>
          </a:p>
        </p:txBody>
      </p:sp>
      <p:sp>
        <p:nvSpPr>
          <p:cNvPr id="5" name="Footer Placeholder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endParaRPr lang="en-GB" noProof="0"/>
          </a:p>
        </p:txBody>
      </p:sp>
      <p:sp>
        <p:nvSpPr>
          <p:cNvPr id="6" name="Slide Number Placeholder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69E57DC2-970A-4B3E-BB1C-7A09969E49DF}" type="slidenum">
              <a:rPr lang="en-GB" noProof="0" smtClean="0"/>
              <a:pPr/>
              <a:t>‹#›</a:t>
            </a:fld>
            <a:endParaRPr lang="en-GB" noProof="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solidFill>
                  <a:schemeClr val="tx2"/>
                </a:solidFill>
              </a:defRPr>
            </a:lvl1pPr>
          </a:lstStyle>
          <a:p>
            <a:pPr rtl="0"/>
            <a:r>
              <a:rPr lang="en-GB" noProof="0"/>
              <a:t>Click to edit Master title style</a:t>
            </a:r>
          </a:p>
        </p:txBody>
      </p:sp>
      <p:sp>
        <p:nvSpPr>
          <p:cNvPr id="3" name="Content Placeholder 2"/>
          <p:cNvSpPr>
            <a:spLocks noGrp="1"/>
          </p:cNvSpPr>
          <p:nvPr>
            <p:ph sz="half" idx="1" hasCustomPrompt="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Content Placeholder 3"/>
          <p:cNvSpPr>
            <a:spLocks noGrp="1"/>
          </p:cNvSpPr>
          <p:nvPr>
            <p:ph sz="half" idx="2" hasCustomPrompt="1"/>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Date Placeholder 4"/>
          <p:cNvSpPr>
            <a:spLocks noGrp="1"/>
          </p:cNvSpPr>
          <p:nvPr>
            <p:ph type="dt" sz="half" idx="10"/>
          </p:nvPr>
        </p:nvSpPr>
        <p:spPr/>
        <p:txBody>
          <a:bodyPr rtlCol="0"/>
          <a:lstStyle/>
          <a:p>
            <a:pPr rtl="0"/>
            <a:fld id="{B581F60A-7A6C-47A5-A240-EF594737F0A6}" type="datetime1">
              <a:rPr lang="en-GB" noProof="0" smtClean="0"/>
              <a:t>22/09/2024</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rtlCol="0"/>
          <a:lstStyle>
            <a:lvl1pPr>
              <a:defRPr>
                <a:solidFill>
                  <a:schemeClr val="tx2"/>
                </a:solidFill>
              </a:defRPr>
            </a:lvl1pPr>
          </a:lstStyle>
          <a:p>
            <a:pPr rtl="0"/>
            <a:r>
              <a:rPr lang="en-GB" noProof="0"/>
              <a:t>Click to edit Master title style</a:t>
            </a:r>
          </a:p>
        </p:txBody>
      </p:sp>
      <p:sp>
        <p:nvSpPr>
          <p:cNvPr id="3" name="Text Placeholder 2"/>
          <p:cNvSpPr>
            <a:spLocks noGrp="1"/>
          </p:cNvSpPr>
          <p:nvPr>
            <p:ph type="body" idx="1" hasCustomPrompt="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4" name="Content Placeholder 3"/>
          <p:cNvSpPr>
            <a:spLocks noGrp="1"/>
          </p:cNvSpPr>
          <p:nvPr>
            <p:ph sz="half" idx="2" hasCustomPrompt="1"/>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Text Placeholder 4"/>
          <p:cNvSpPr>
            <a:spLocks noGrp="1"/>
          </p:cNvSpPr>
          <p:nvPr>
            <p:ph type="body" sz="quarter" idx="3" hasCustomPrompt="1"/>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6" name="Content Placeholder 5"/>
          <p:cNvSpPr>
            <a:spLocks noGrp="1"/>
          </p:cNvSpPr>
          <p:nvPr>
            <p:ph sz="quarter" idx="4" hasCustomPrompt="1"/>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7" name="Date Placeholder 6"/>
          <p:cNvSpPr>
            <a:spLocks noGrp="1"/>
          </p:cNvSpPr>
          <p:nvPr>
            <p:ph type="dt" sz="half" idx="10"/>
          </p:nvPr>
        </p:nvSpPr>
        <p:spPr/>
        <p:txBody>
          <a:bodyPr rtlCol="0"/>
          <a:lstStyle/>
          <a:p>
            <a:pPr rtl="0"/>
            <a:fld id="{71FDC2AC-E685-4712-9293-CA8070ED9286}" type="datetime1">
              <a:rPr lang="en-GB" noProof="0" smtClean="0"/>
              <a:t>22/09/2024</a:t>
            </a:fld>
            <a:endParaRPr lang="en-GB" noProof="0"/>
          </a:p>
        </p:txBody>
      </p:sp>
      <p:sp>
        <p:nvSpPr>
          <p:cNvPr id="8" name="Footer Placeholder 7"/>
          <p:cNvSpPr>
            <a:spLocks noGrp="1"/>
          </p:cNvSpPr>
          <p:nvPr>
            <p:ph type="ftr" sz="quarter" idx="11"/>
          </p:nvPr>
        </p:nvSpPr>
        <p:spPr/>
        <p:txBody>
          <a:bodyPr rtlCol="0"/>
          <a:lstStyle/>
          <a:p>
            <a:pPr rtl="0"/>
            <a:endParaRPr lang="en-GB" noProof="0"/>
          </a:p>
        </p:txBody>
      </p:sp>
      <p:sp>
        <p:nvSpPr>
          <p:cNvPr id="9" name="Slide Number Placeholder 8"/>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p>
        </p:txBody>
      </p:sp>
      <p:sp>
        <p:nvSpPr>
          <p:cNvPr id="3" name="Date Placeholder 2"/>
          <p:cNvSpPr>
            <a:spLocks noGrp="1"/>
          </p:cNvSpPr>
          <p:nvPr>
            <p:ph type="dt" sz="half" idx="10"/>
          </p:nvPr>
        </p:nvSpPr>
        <p:spPr/>
        <p:txBody>
          <a:bodyPr rtlCol="0"/>
          <a:lstStyle/>
          <a:p>
            <a:pPr rtl="0"/>
            <a:fld id="{1F6C4C4E-80F9-463A-915B-DB91C591AC0C}" type="datetime1">
              <a:rPr lang="en-GB" noProof="0" smtClean="0"/>
              <a:t>22/09/2024</a:t>
            </a:fld>
            <a:endParaRPr lang="en-GB" noProof="0"/>
          </a:p>
        </p:txBody>
      </p:sp>
      <p:sp>
        <p:nvSpPr>
          <p:cNvPr id="4" name="Footer Placeholder 3"/>
          <p:cNvSpPr>
            <a:spLocks noGrp="1"/>
          </p:cNvSpPr>
          <p:nvPr>
            <p:ph type="ftr" sz="quarter" idx="11"/>
          </p:nvPr>
        </p:nvSpPr>
        <p:spPr/>
        <p:txBody>
          <a:bodyPr rtlCol="0"/>
          <a:lstStyle/>
          <a:p>
            <a:pPr rtl="0"/>
            <a:endParaRPr lang="en-GB" noProof="0"/>
          </a:p>
        </p:txBody>
      </p:sp>
      <p:sp>
        <p:nvSpPr>
          <p:cNvPr id="5" name="Slide Number Placeholder 4"/>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A8579684-94BB-4B0C-AF4A-CB9E7E5BFAA8}" type="datetime1">
              <a:rPr lang="en-GB" noProof="0" smtClean="0"/>
              <a:t>22/09/2024</a:t>
            </a:fld>
            <a:endParaRPr lang="en-GB" noProof="0"/>
          </a:p>
        </p:txBody>
      </p:sp>
      <p:sp>
        <p:nvSpPr>
          <p:cNvPr id="3" name="Footer Placeholder 2"/>
          <p:cNvSpPr>
            <a:spLocks noGrp="1"/>
          </p:cNvSpPr>
          <p:nvPr>
            <p:ph type="ftr" sz="quarter" idx="11"/>
          </p:nvPr>
        </p:nvSpPr>
        <p:spPr/>
        <p:txBody>
          <a:bodyPr rtlCol="0"/>
          <a:lstStyle/>
          <a:p>
            <a:pPr rtl="0"/>
            <a:endParaRPr lang="en-GB" noProof="0"/>
          </a:p>
        </p:txBody>
      </p:sp>
      <p:sp>
        <p:nvSpPr>
          <p:cNvPr id="4" name="Slide Number Placeholder 3"/>
          <p:cNvSpPr>
            <a:spLocks noGrp="1"/>
          </p:cNvSpPr>
          <p:nvPr>
            <p:ph type="sldNum" sz="quarter" idx="12"/>
          </p:nvPr>
        </p:nvSpPr>
        <p:spPr/>
        <p:txBody>
          <a:bodyPr rtlCol="0"/>
          <a:lstStyle/>
          <a:p>
            <a:pPr rtl="0"/>
            <a:fld id="{69E57DC2-970A-4B3E-BB1C-7A09969E49DF}" type="slidenum">
              <a:rPr lang="en-GB" noProof="0" smtClean="0"/>
              <a:t>‹#›</a:t>
            </a:fld>
            <a:endParaRPr lang="en-GB"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rtlCol="0" anchor="t">
            <a:noAutofit/>
          </a:bodyPr>
          <a:lstStyle>
            <a:lvl1pPr>
              <a:lnSpc>
                <a:spcPct val="84000"/>
              </a:lnSpc>
              <a:defRPr sz="4800" baseline="0">
                <a:solidFill>
                  <a:schemeClr val="tx2"/>
                </a:solidFill>
              </a:defRPr>
            </a:lvl1pPr>
          </a:lstStyle>
          <a:p>
            <a:pPr rtl="0"/>
            <a:r>
              <a:rPr lang="en-GB" noProof="0"/>
              <a:t>Click to edit Master title style</a:t>
            </a:r>
          </a:p>
        </p:txBody>
      </p:sp>
      <p:sp>
        <p:nvSpPr>
          <p:cNvPr id="3" name="Content Placeholder 2"/>
          <p:cNvSpPr>
            <a:spLocks noGrp="1"/>
          </p:cNvSpPr>
          <p:nvPr>
            <p:ph idx="1" hasCustomPrompt="1"/>
          </p:nvPr>
        </p:nvSpPr>
        <p:spPr>
          <a:xfrm>
            <a:off x="6256020" y="685801"/>
            <a:ext cx="5212080" cy="5175250"/>
          </a:xfrm>
        </p:spPr>
        <p:txBody>
          <a:bodyPr rtlCol="0"/>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Text Placeholder 3"/>
          <p:cNvSpPr>
            <a:spLocks noGrp="1"/>
          </p:cNvSpPr>
          <p:nvPr>
            <p:ph type="body" sz="half" idx="2" hasCustomPrompt="1"/>
          </p:nvPr>
        </p:nvSpPr>
        <p:spPr>
          <a:xfrm>
            <a:off x="723900" y="2856344"/>
            <a:ext cx="3855720" cy="3011056"/>
          </a:xfrm>
        </p:spPr>
        <p:txBody>
          <a:bodyPr rtlCol="0"/>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23900" y="6453386"/>
            <a:ext cx="1204572" cy="404614"/>
          </a:xfrm>
        </p:spPr>
        <p:txBody>
          <a:bodyPr rtlCol="0"/>
          <a:lstStyle>
            <a:lvl1pPr>
              <a:defRPr>
                <a:solidFill>
                  <a:schemeClr val="tx2"/>
                </a:solidFill>
              </a:defRPr>
            </a:lvl1pPr>
          </a:lstStyle>
          <a:p>
            <a:pPr rtl="0"/>
            <a:fld id="{F7EE774B-D0B7-47A9-A0CF-6C99222D750A}" type="datetime1">
              <a:rPr lang="en-GB" noProof="0" smtClean="0"/>
              <a:t>22/09/2024</a:t>
            </a:fld>
            <a:endParaRPr lang="en-GB" noProof="0"/>
          </a:p>
        </p:txBody>
      </p:sp>
      <p:sp>
        <p:nvSpPr>
          <p:cNvPr id="6" name="Footer Placeholder 5"/>
          <p:cNvSpPr>
            <a:spLocks noGrp="1"/>
          </p:cNvSpPr>
          <p:nvPr>
            <p:ph type="ftr" sz="quarter" idx="11"/>
          </p:nvPr>
        </p:nvSpPr>
        <p:spPr>
          <a:xfrm>
            <a:off x="2205945" y="6453386"/>
            <a:ext cx="2373675" cy="404614"/>
          </a:xfrm>
        </p:spPr>
        <p:txBody>
          <a:bodyPr rtlCol="0"/>
          <a:lstStyle>
            <a:lvl1pPr>
              <a:defRPr>
                <a:solidFill>
                  <a:schemeClr val="tx2"/>
                </a:solidFill>
              </a:defRPr>
            </a:lvl1pPr>
          </a:lstStyle>
          <a:p>
            <a:pPr rtl="0"/>
            <a:endParaRPr lang="en-GB" noProof="0"/>
          </a:p>
        </p:txBody>
      </p:sp>
      <p:sp>
        <p:nvSpPr>
          <p:cNvPr id="7" name="Slide Number Placeholder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69E57DC2-970A-4B3E-BB1C-7A09969E49DF}" type="slidenum">
              <a:rPr lang="en-GB" noProof="0" smtClean="0"/>
              <a:pPr/>
              <a:t>‹#›</a:t>
            </a:fld>
            <a:endParaRPr lang="en-GB" noProof="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rtlCol="0" anchor="t">
            <a:normAutofit/>
          </a:bodyPr>
          <a:lstStyle>
            <a:lvl1pPr>
              <a:lnSpc>
                <a:spcPct val="84000"/>
              </a:lnSpc>
              <a:defRPr sz="4800" baseline="0"/>
            </a:lvl1pPr>
          </a:lstStyle>
          <a:p>
            <a:pPr rtl="0"/>
            <a:r>
              <a:rPr lang="en-GB" noProof="0"/>
              <a:t>Click to edit Master title style</a:t>
            </a:r>
          </a:p>
        </p:txBody>
      </p:sp>
      <p:sp>
        <p:nvSpPr>
          <p:cNvPr id="3" name="Picture Placeholder 2"/>
          <p:cNvSpPr>
            <a:spLocks noGrp="1" noChangeAspect="1"/>
          </p:cNvSpPr>
          <p:nvPr>
            <p:ph type="pic" idx="1"/>
          </p:nvPr>
        </p:nvSpPr>
        <p:spPr>
          <a:xfrm>
            <a:off x="5532120" y="0"/>
            <a:ext cx="6659880" cy="6857999"/>
          </a:xfrm>
        </p:spPr>
        <p:txBody>
          <a:bodyPr rtlCol="0"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p>
        </p:txBody>
      </p:sp>
      <p:sp>
        <p:nvSpPr>
          <p:cNvPr id="4" name="Text Placeholder 3"/>
          <p:cNvSpPr>
            <a:spLocks noGrp="1"/>
          </p:cNvSpPr>
          <p:nvPr>
            <p:ph type="body" sz="half" idx="2" hasCustomPrompt="1"/>
          </p:nvPr>
        </p:nvSpPr>
        <p:spPr>
          <a:xfrm>
            <a:off x="723900" y="2855968"/>
            <a:ext cx="3855720" cy="3011432"/>
          </a:xfrm>
        </p:spPr>
        <p:txBody>
          <a:bodyPr rtlCol="0"/>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23900" y="6453386"/>
            <a:ext cx="1204572" cy="404614"/>
          </a:xfrm>
        </p:spPr>
        <p:txBody>
          <a:bodyPr rtlCol="0"/>
          <a:lstStyle>
            <a:lvl1pPr>
              <a:defRPr>
                <a:solidFill>
                  <a:schemeClr val="tx2"/>
                </a:solidFill>
              </a:defRPr>
            </a:lvl1pPr>
          </a:lstStyle>
          <a:p>
            <a:pPr rtl="0"/>
            <a:fld id="{0EE89071-3C6F-48C6-8277-BF2D583A33FB}" type="datetime1">
              <a:rPr lang="en-GB" noProof="0" smtClean="0"/>
              <a:t>22/09/2024</a:t>
            </a:fld>
            <a:endParaRPr lang="en-GB" noProof="0"/>
          </a:p>
        </p:txBody>
      </p:sp>
      <p:sp>
        <p:nvSpPr>
          <p:cNvPr id="6" name="Footer Placeholder 5"/>
          <p:cNvSpPr>
            <a:spLocks noGrp="1"/>
          </p:cNvSpPr>
          <p:nvPr>
            <p:ph type="ftr" sz="quarter" idx="11"/>
          </p:nvPr>
        </p:nvSpPr>
        <p:spPr>
          <a:xfrm>
            <a:off x="2205945" y="6453386"/>
            <a:ext cx="2373675" cy="404614"/>
          </a:xfrm>
        </p:spPr>
        <p:txBody>
          <a:bodyPr rtlCol="0"/>
          <a:lstStyle>
            <a:lvl1pPr>
              <a:defRPr>
                <a:solidFill>
                  <a:schemeClr val="tx2"/>
                </a:solidFill>
              </a:defRPr>
            </a:lvl1pPr>
          </a:lstStyle>
          <a:p>
            <a:pPr rtl="0"/>
            <a:endParaRPr lang="en-GB" noProof="0"/>
          </a:p>
        </p:txBody>
      </p:sp>
      <p:sp>
        <p:nvSpPr>
          <p:cNvPr id="7" name="Slide Number Placeholder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69E57DC2-970A-4B3E-BB1C-7A09969E49DF}" type="slidenum">
              <a:rPr lang="en-GB" noProof="0" smtClean="0"/>
              <a:pPr/>
              <a:t>‹#›</a:t>
            </a:fld>
            <a:endParaRPr lang="en-GB" noProof="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en-GB" noProof="0"/>
              <a:t>Click to edit Master title style</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D2BFD511-F9D9-4C65-A972-7F7DD0F95A00}" type="datetime1">
              <a:rPr lang="en-GB" noProof="0" smtClean="0"/>
              <a:t>22/09/2024</a:t>
            </a:fld>
            <a:endParaRPr lang="en-GB" noProof="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rtl="0"/>
            <a:endParaRPr lang="en-GB" noProof="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69E57DC2-970A-4B3E-BB1C-7A09969E49DF}" type="slidenum">
              <a:rPr lang="en-GB" noProof="0" smtClean="0"/>
              <a:pPr/>
              <a:t>‹#›</a:t>
            </a:fld>
            <a:endParaRPr lang="en-GB" noProof="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lstStyle/>
          <a:p>
            <a:r>
              <a:rPr lang="en-GB" dirty="0"/>
              <a:t>Back to the Basics</a:t>
            </a:r>
          </a:p>
        </p:txBody>
      </p:sp>
      <p:sp>
        <p:nvSpPr>
          <p:cNvPr id="3" name="Subtitle 2"/>
          <p:cNvSpPr>
            <a:spLocks noGrp="1"/>
          </p:cNvSpPr>
          <p:nvPr>
            <p:ph type="subTitle" idx="1"/>
          </p:nvPr>
        </p:nvSpPr>
        <p:spPr/>
        <p:txBody>
          <a:bodyPr vert="horz" lIns="91440" tIns="45720" rIns="91440" bIns="45720" rtlCol="0" anchor="t">
            <a:normAutofit/>
          </a:bodyPr>
          <a:lstStyle/>
          <a:p>
            <a:r>
              <a:rPr lang="en-GB" dirty="0"/>
              <a:t>Coming back to the basics of selling</a:t>
            </a:r>
          </a:p>
          <a:p>
            <a:r>
              <a:rPr lang="en-GB" dirty="0"/>
              <a:t>By Ken Shipley Jr.</a:t>
            </a:r>
          </a:p>
        </p:txBody>
      </p:sp>
    </p:spTree>
    <p:extLst>
      <p:ext uri="{BB962C8B-B14F-4D97-AF65-F5344CB8AC3E}">
        <p14:creationId xmlns:p14="http://schemas.microsoft.com/office/powerpoint/2010/main" val="360108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3A9CE-F819-4D83-9BEB-921D02198D38}"/>
              </a:ext>
            </a:extLst>
          </p:cNvPr>
          <p:cNvSpPr>
            <a:spLocks noGrp="1"/>
          </p:cNvSpPr>
          <p:nvPr>
            <p:ph type="title"/>
          </p:nvPr>
        </p:nvSpPr>
        <p:spPr/>
        <p:txBody>
          <a:bodyPr/>
          <a:lstStyle/>
          <a:p>
            <a:r>
              <a:rPr lang="en-GB" dirty="0"/>
              <a:t>Facts Tell and Stories Sell</a:t>
            </a:r>
          </a:p>
        </p:txBody>
      </p:sp>
      <p:sp>
        <p:nvSpPr>
          <p:cNvPr id="3" name="Content Placeholder 2">
            <a:extLst>
              <a:ext uri="{FF2B5EF4-FFF2-40B4-BE49-F238E27FC236}">
                <a16:creationId xmlns:a16="http://schemas.microsoft.com/office/drawing/2014/main" id="{04B1CBBE-1FA3-6815-7787-75F873B1401B}"/>
              </a:ext>
            </a:extLst>
          </p:cNvPr>
          <p:cNvSpPr>
            <a:spLocks noGrp="1"/>
          </p:cNvSpPr>
          <p:nvPr>
            <p:ph idx="1"/>
          </p:nvPr>
        </p:nvSpPr>
        <p:spPr/>
        <p:txBody>
          <a:bodyPr vert="horz" lIns="91440" tIns="45720" rIns="91440" bIns="45720" rtlCol="0" anchor="t">
            <a:normAutofit/>
          </a:bodyPr>
          <a:lstStyle/>
          <a:p>
            <a:pPr marL="0" indent="0">
              <a:buNone/>
            </a:pPr>
            <a:r>
              <a:rPr lang="en-GB" dirty="0"/>
              <a:t>This is where we get into the Feature benefit segment of the sales process.</a:t>
            </a:r>
          </a:p>
          <a:p>
            <a:pPr marL="0" indent="0">
              <a:buNone/>
            </a:pPr>
            <a:r>
              <a:rPr lang="en-GB" dirty="0"/>
              <a:t>But I just want to remind you DO NOT BE A ROBOT!!!</a:t>
            </a:r>
          </a:p>
          <a:p>
            <a:pPr marL="0" indent="0">
              <a:buNone/>
            </a:pPr>
            <a:r>
              <a:rPr lang="en-GB" dirty="0"/>
              <a:t>People buy from people they like, so don't forget that while you are giving them all of the information that you can also be candid with them. Ask them about themselves or their family. </a:t>
            </a:r>
          </a:p>
          <a:p>
            <a:pPr marL="0" indent="0">
              <a:buNone/>
            </a:pPr>
            <a:r>
              <a:rPr lang="en-GB" dirty="0"/>
              <a:t>Ask about plans upcoming or trips they might of just come from. </a:t>
            </a:r>
          </a:p>
          <a:p>
            <a:pPr marL="0" indent="0">
              <a:buNone/>
            </a:pPr>
            <a:r>
              <a:rPr lang="en-GB" dirty="0"/>
              <a:t>Tell them about yourself and be human.</a:t>
            </a:r>
          </a:p>
        </p:txBody>
      </p:sp>
    </p:spTree>
    <p:extLst>
      <p:ext uri="{BB962C8B-B14F-4D97-AF65-F5344CB8AC3E}">
        <p14:creationId xmlns:p14="http://schemas.microsoft.com/office/powerpoint/2010/main" val="3083697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C1835-BD05-C495-B691-360CCC72E5CA}"/>
              </a:ext>
            </a:extLst>
          </p:cNvPr>
          <p:cNvSpPr>
            <a:spLocks noGrp="1"/>
          </p:cNvSpPr>
          <p:nvPr>
            <p:ph type="title"/>
          </p:nvPr>
        </p:nvSpPr>
        <p:spPr>
          <a:xfrm>
            <a:off x="1371600" y="685800"/>
            <a:ext cx="9601200" cy="1026864"/>
          </a:xfrm>
        </p:spPr>
        <p:txBody>
          <a:bodyPr/>
          <a:lstStyle/>
          <a:p>
            <a:r>
              <a:rPr lang="en-GB" dirty="0"/>
              <a:t>Product Knowledge </a:t>
            </a:r>
          </a:p>
        </p:txBody>
      </p:sp>
      <p:sp>
        <p:nvSpPr>
          <p:cNvPr id="3" name="Content Placeholder 2">
            <a:extLst>
              <a:ext uri="{FF2B5EF4-FFF2-40B4-BE49-F238E27FC236}">
                <a16:creationId xmlns:a16="http://schemas.microsoft.com/office/drawing/2014/main" id="{91DFE0DC-C0B3-5727-51AF-0CEEDF6F75F2}"/>
              </a:ext>
            </a:extLst>
          </p:cNvPr>
          <p:cNvSpPr>
            <a:spLocks noGrp="1"/>
          </p:cNvSpPr>
          <p:nvPr>
            <p:ph idx="1"/>
          </p:nvPr>
        </p:nvSpPr>
        <p:spPr>
          <a:xfrm>
            <a:off x="1371600" y="1707615"/>
            <a:ext cx="9601200" cy="4159785"/>
          </a:xfrm>
        </p:spPr>
        <p:txBody>
          <a:bodyPr vert="horz" lIns="91440" tIns="45720" rIns="91440" bIns="45720" rtlCol="0" anchor="t">
            <a:normAutofit/>
          </a:bodyPr>
          <a:lstStyle/>
          <a:p>
            <a:pPr marL="0" indent="0">
              <a:buNone/>
            </a:pPr>
            <a:r>
              <a:rPr lang="en-US" dirty="0"/>
              <a:t>First and foremost KNOW YOUR PRODUCT. Not just the feature and benefits but what product you have and where it is located. You never want to miss a sell because you forgot you just got that new 18x80 in stock.</a:t>
            </a:r>
          </a:p>
          <a:p>
            <a:pPr marL="383540" indent="-383540"/>
            <a:r>
              <a:rPr lang="en-US" dirty="0"/>
              <a:t>Feature benefit, This is the feature and this is the benefit.</a:t>
            </a:r>
          </a:p>
          <a:p>
            <a:pPr marL="383540" indent="-383540"/>
            <a:r>
              <a:rPr lang="en-US" dirty="0"/>
              <a:t>Educate them on the difference between a legacy and the </a:t>
            </a:r>
            <a:r>
              <a:rPr lang="en-US" dirty="0" err="1"/>
              <a:t>competetion</a:t>
            </a:r>
            <a:r>
              <a:rPr lang="en-US" dirty="0"/>
              <a:t>.</a:t>
            </a:r>
          </a:p>
          <a:p>
            <a:pPr marL="383540" indent="-383540"/>
            <a:r>
              <a:rPr lang="en-US" dirty="0"/>
              <a:t>Make the comparison, The </a:t>
            </a:r>
            <a:r>
              <a:rPr lang="en-US" err="1"/>
              <a:t>competetion</a:t>
            </a:r>
            <a:r>
              <a:rPr lang="en-US" dirty="0"/>
              <a:t> does this, but legacy does this, AND HERE </a:t>
            </a:r>
            <a:r>
              <a:rPr lang="en-US"/>
              <a:t>IS WHY THAT IS AN ADVANTAGE TO YOU!!!</a:t>
            </a:r>
          </a:p>
          <a:p>
            <a:pPr marL="383540" indent="-383540"/>
            <a:r>
              <a:rPr lang="en-US" dirty="0"/>
              <a:t>Understand what is catching there attention and Hammer it in.</a:t>
            </a:r>
          </a:p>
        </p:txBody>
      </p:sp>
    </p:spTree>
    <p:extLst>
      <p:ext uri="{BB962C8B-B14F-4D97-AF65-F5344CB8AC3E}">
        <p14:creationId xmlns:p14="http://schemas.microsoft.com/office/powerpoint/2010/main" val="2931728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A5AA8-BF17-D199-F9FB-0420DE8564A3}"/>
              </a:ext>
            </a:extLst>
          </p:cNvPr>
          <p:cNvSpPr>
            <a:spLocks noGrp="1"/>
          </p:cNvSpPr>
          <p:nvPr>
            <p:ph type="title"/>
          </p:nvPr>
        </p:nvSpPr>
        <p:spPr>
          <a:xfrm>
            <a:off x="1371600" y="685800"/>
            <a:ext cx="9601200" cy="769804"/>
          </a:xfrm>
        </p:spPr>
        <p:txBody>
          <a:bodyPr/>
          <a:lstStyle/>
          <a:p>
            <a:r>
              <a:rPr lang="en-GB" dirty="0"/>
              <a:t>Assumptions</a:t>
            </a:r>
          </a:p>
        </p:txBody>
      </p:sp>
      <p:sp>
        <p:nvSpPr>
          <p:cNvPr id="3" name="Content Placeholder 2">
            <a:extLst>
              <a:ext uri="{FF2B5EF4-FFF2-40B4-BE49-F238E27FC236}">
                <a16:creationId xmlns:a16="http://schemas.microsoft.com/office/drawing/2014/main" id="{90E338F9-4103-5E33-DD6F-AC74D5D82007}"/>
              </a:ext>
            </a:extLst>
          </p:cNvPr>
          <p:cNvSpPr>
            <a:spLocks noGrp="1"/>
          </p:cNvSpPr>
          <p:nvPr>
            <p:ph idx="1"/>
          </p:nvPr>
        </p:nvSpPr>
        <p:spPr>
          <a:xfrm>
            <a:off x="1371600" y="1716796"/>
            <a:ext cx="9601200" cy="4150604"/>
          </a:xfrm>
        </p:spPr>
        <p:txBody>
          <a:bodyPr vert="horz" lIns="91440" tIns="45720" rIns="91440" bIns="45720" rtlCol="0" anchor="t">
            <a:normAutofit/>
          </a:bodyPr>
          <a:lstStyle/>
          <a:p>
            <a:pPr marL="0" indent="0">
              <a:buNone/>
            </a:pPr>
            <a:r>
              <a:rPr lang="en-GB" dirty="0"/>
              <a:t>Assumptions are deadly. </a:t>
            </a:r>
          </a:p>
          <a:p>
            <a:pPr marL="0" indent="0">
              <a:buNone/>
            </a:pPr>
            <a:r>
              <a:rPr lang="en-GB" dirty="0"/>
              <a:t>What do I mean? I mean that When you do your Feature benefitting, Make sure they understand that these features only pertain to a legacy. </a:t>
            </a:r>
            <a:br>
              <a:rPr lang="en-GB" dirty="0"/>
            </a:br>
            <a:r>
              <a:rPr lang="en-GB" dirty="0"/>
              <a:t>I have seen so many times where when we are feature benefitting a home they don't </a:t>
            </a:r>
            <a:r>
              <a:rPr lang="en-GB"/>
              <a:t>understand that this is only on legacy. They assume that all homes are built equal.</a:t>
            </a:r>
          </a:p>
          <a:p>
            <a:pPr marL="0" indent="0">
              <a:buNone/>
            </a:pPr>
            <a:r>
              <a:rPr lang="en-GB" dirty="0"/>
              <a:t>We make sure we never make an assumption about what they know or don't. We want </a:t>
            </a:r>
            <a:r>
              <a:rPr lang="en-GB"/>
              <a:t>them to leave an expert on our product and to understand how our financing works. </a:t>
            </a:r>
          </a:p>
          <a:p>
            <a:pPr marL="0" indent="0">
              <a:buNone/>
            </a:pPr>
            <a:r>
              <a:rPr lang="en-GB" dirty="0"/>
              <a:t>Just because you or your sales staff think it is common sense doesn't make it common sense.</a:t>
            </a:r>
          </a:p>
        </p:txBody>
      </p:sp>
    </p:spTree>
    <p:extLst>
      <p:ext uri="{BB962C8B-B14F-4D97-AF65-F5344CB8AC3E}">
        <p14:creationId xmlns:p14="http://schemas.microsoft.com/office/powerpoint/2010/main" val="587891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C1DD5-A19C-B069-D229-ECFB39C162BB}"/>
              </a:ext>
            </a:extLst>
          </p:cNvPr>
          <p:cNvSpPr>
            <a:spLocks noGrp="1"/>
          </p:cNvSpPr>
          <p:nvPr>
            <p:ph type="title"/>
          </p:nvPr>
        </p:nvSpPr>
        <p:spPr/>
        <p:txBody>
          <a:bodyPr/>
          <a:lstStyle/>
          <a:p>
            <a:r>
              <a:rPr lang="en-GB" dirty="0"/>
              <a:t>Educate Your Buyers</a:t>
            </a:r>
          </a:p>
        </p:txBody>
      </p:sp>
      <p:sp>
        <p:nvSpPr>
          <p:cNvPr id="3" name="Content Placeholder 2">
            <a:extLst>
              <a:ext uri="{FF2B5EF4-FFF2-40B4-BE49-F238E27FC236}">
                <a16:creationId xmlns:a16="http://schemas.microsoft.com/office/drawing/2014/main" id="{3BAEE728-0D59-9CE9-D0C9-B9CD8FB03AEE}"/>
              </a:ext>
            </a:extLst>
          </p:cNvPr>
          <p:cNvSpPr>
            <a:spLocks noGrp="1"/>
          </p:cNvSpPr>
          <p:nvPr>
            <p:ph idx="1"/>
          </p:nvPr>
        </p:nvSpPr>
        <p:spPr>
          <a:xfrm>
            <a:off x="1371600" y="1707615"/>
            <a:ext cx="9601200" cy="4159785"/>
          </a:xfrm>
        </p:spPr>
        <p:txBody>
          <a:bodyPr vert="horz" lIns="91440" tIns="45720" rIns="91440" bIns="45720" rtlCol="0" anchor="t">
            <a:normAutofit/>
          </a:bodyPr>
          <a:lstStyle/>
          <a:p>
            <a:pPr marL="383540" indent="-383540"/>
            <a:endParaRPr lang="en-GB" dirty="0"/>
          </a:p>
          <a:p>
            <a:pPr marL="383540" indent="-383540"/>
            <a:r>
              <a:rPr lang="en-GB" dirty="0"/>
              <a:t>Explain the buying process to your customer. It may be there first time</a:t>
            </a:r>
          </a:p>
          <a:p>
            <a:pPr marL="383540" indent="-383540"/>
            <a:r>
              <a:rPr lang="en-GB" dirty="0"/>
              <a:t>Make sure they understand the different finance</a:t>
            </a:r>
          </a:p>
          <a:p>
            <a:pPr marL="383540" indent="-383540"/>
            <a:r>
              <a:rPr lang="en-GB" dirty="0"/>
              <a:t>Make sure they know that not all homes are built the same so not to assume because Legacy offers a lot of value for their dollar not everyone else does</a:t>
            </a:r>
          </a:p>
          <a:p>
            <a:pPr marL="383540" indent="-383540"/>
            <a:r>
              <a:rPr lang="en-GB" dirty="0"/>
              <a:t>Ask what questions or concerns they have</a:t>
            </a:r>
          </a:p>
        </p:txBody>
      </p:sp>
    </p:spTree>
    <p:extLst>
      <p:ext uri="{BB962C8B-B14F-4D97-AF65-F5344CB8AC3E}">
        <p14:creationId xmlns:p14="http://schemas.microsoft.com/office/powerpoint/2010/main" val="4207400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1F53E-1E20-56D2-F6A9-13692B6FD9A1}"/>
              </a:ext>
            </a:extLst>
          </p:cNvPr>
          <p:cNvSpPr>
            <a:spLocks noGrp="1"/>
          </p:cNvSpPr>
          <p:nvPr>
            <p:ph type="title"/>
          </p:nvPr>
        </p:nvSpPr>
        <p:spPr/>
        <p:txBody>
          <a:bodyPr>
            <a:normAutofit/>
          </a:bodyPr>
          <a:lstStyle/>
          <a:p>
            <a:r>
              <a:rPr lang="en-GB" dirty="0"/>
              <a:t>Follow Up </a:t>
            </a:r>
          </a:p>
        </p:txBody>
      </p:sp>
      <p:sp>
        <p:nvSpPr>
          <p:cNvPr id="3" name="Content Placeholder 2">
            <a:extLst>
              <a:ext uri="{FF2B5EF4-FFF2-40B4-BE49-F238E27FC236}">
                <a16:creationId xmlns:a16="http://schemas.microsoft.com/office/drawing/2014/main" id="{D05573F5-A98C-7BCC-57DF-BDAA47D9493B}"/>
              </a:ext>
            </a:extLst>
          </p:cNvPr>
          <p:cNvSpPr>
            <a:spLocks noGrp="1"/>
          </p:cNvSpPr>
          <p:nvPr>
            <p:ph idx="1"/>
          </p:nvPr>
        </p:nvSpPr>
        <p:spPr/>
        <p:txBody>
          <a:bodyPr vert="horz" lIns="91440" tIns="45720" rIns="91440" bIns="45720" rtlCol="0" anchor="t">
            <a:normAutofit/>
          </a:bodyPr>
          <a:lstStyle/>
          <a:p>
            <a:pPr marL="383540" indent="-383540"/>
            <a:r>
              <a:rPr lang="en-GB" dirty="0"/>
              <a:t>Make sure you have their information, Double check and verify</a:t>
            </a:r>
          </a:p>
          <a:p>
            <a:pPr marL="383540" indent="-383540"/>
            <a:r>
              <a:rPr lang="en-GB" dirty="0"/>
              <a:t>Add them to your CRM</a:t>
            </a:r>
            <a:endParaRPr lang="en-GB" dirty="0" err="1"/>
          </a:p>
          <a:p>
            <a:pPr marL="383540" indent="-383540"/>
            <a:r>
              <a:rPr lang="en-GB" dirty="0"/>
              <a:t>Write them down</a:t>
            </a:r>
          </a:p>
          <a:p>
            <a:pPr marL="383540" indent="-383540"/>
            <a:r>
              <a:rPr lang="en-GB" dirty="0"/>
              <a:t>CALL THEM</a:t>
            </a:r>
          </a:p>
          <a:p>
            <a:pPr marL="383540" indent="-383540"/>
            <a:r>
              <a:rPr lang="en-GB" dirty="0"/>
              <a:t>Follow up is crucial so many don't follow up correctly</a:t>
            </a:r>
          </a:p>
          <a:p>
            <a:pPr marL="0" indent="0">
              <a:buNone/>
            </a:pPr>
            <a:endParaRPr lang="en-GB" dirty="0"/>
          </a:p>
        </p:txBody>
      </p:sp>
    </p:spTree>
    <p:extLst>
      <p:ext uri="{BB962C8B-B14F-4D97-AF65-F5344CB8AC3E}">
        <p14:creationId xmlns:p14="http://schemas.microsoft.com/office/powerpoint/2010/main" val="527133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8E47A-649E-D35D-554D-DFFB2AAEA4EE}"/>
              </a:ext>
            </a:extLst>
          </p:cNvPr>
          <p:cNvSpPr>
            <a:spLocks noGrp="1"/>
          </p:cNvSpPr>
          <p:nvPr>
            <p:ph type="title"/>
          </p:nvPr>
        </p:nvSpPr>
        <p:spPr/>
        <p:txBody>
          <a:bodyPr/>
          <a:lstStyle/>
          <a:p>
            <a:r>
              <a:rPr lang="en-GB" dirty="0"/>
              <a:t>Close </a:t>
            </a:r>
          </a:p>
        </p:txBody>
      </p:sp>
      <p:sp>
        <p:nvSpPr>
          <p:cNvPr id="3" name="Content Placeholder 2">
            <a:extLst>
              <a:ext uri="{FF2B5EF4-FFF2-40B4-BE49-F238E27FC236}">
                <a16:creationId xmlns:a16="http://schemas.microsoft.com/office/drawing/2014/main" id="{A4547CF9-7037-93D0-1F48-093C6F48E607}"/>
              </a:ext>
            </a:extLst>
          </p:cNvPr>
          <p:cNvSpPr>
            <a:spLocks noGrp="1"/>
          </p:cNvSpPr>
          <p:nvPr>
            <p:ph idx="1"/>
          </p:nvPr>
        </p:nvSpPr>
        <p:spPr/>
        <p:txBody>
          <a:bodyPr vert="horz" lIns="91440" tIns="45720" rIns="91440" bIns="45720" rtlCol="0" anchor="t">
            <a:normAutofit/>
          </a:bodyPr>
          <a:lstStyle/>
          <a:p>
            <a:pPr marL="0" indent="0">
              <a:buNone/>
            </a:pPr>
            <a:r>
              <a:rPr lang="en-GB"/>
              <a:t>Closing could be identified 2 different ways. Asking for their business, or signing contracts.</a:t>
            </a:r>
          </a:p>
          <a:p>
            <a:pPr marL="0" indent="0">
              <a:buNone/>
            </a:pPr>
            <a:r>
              <a:rPr lang="en-GB" dirty="0"/>
              <a:t>Asking for their business if you have correctly gone through the process is easy. They will feel comfortable and want to give you their business. Make sure you keep in touch and deliver on it.</a:t>
            </a:r>
          </a:p>
          <a:p>
            <a:pPr marL="0" indent="0">
              <a:buNone/>
            </a:pPr>
            <a:r>
              <a:rPr lang="en-GB" dirty="0"/>
              <a:t>When I have followed this I have never had a problem asking for their business, and they have so much confidence in me that they WANT to give me their business.</a:t>
            </a:r>
          </a:p>
          <a:p>
            <a:pPr marL="0" indent="0">
              <a:buNone/>
            </a:pPr>
            <a:endParaRPr lang="en-GB" dirty="0"/>
          </a:p>
        </p:txBody>
      </p:sp>
    </p:spTree>
    <p:extLst>
      <p:ext uri="{BB962C8B-B14F-4D97-AF65-F5344CB8AC3E}">
        <p14:creationId xmlns:p14="http://schemas.microsoft.com/office/powerpoint/2010/main" val="408922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A1C91-29BD-F3C1-0D8B-E16E110EEDAE}"/>
              </a:ext>
            </a:extLst>
          </p:cNvPr>
          <p:cNvSpPr>
            <a:spLocks noGrp="1"/>
          </p:cNvSpPr>
          <p:nvPr>
            <p:ph type="title"/>
          </p:nvPr>
        </p:nvSpPr>
        <p:spPr/>
        <p:txBody>
          <a:bodyPr/>
          <a:lstStyle/>
          <a:p>
            <a:r>
              <a:rPr lang="en-GB" dirty="0"/>
              <a:t>The sales process </a:t>
            </a:r>
          </a:p>
        </p:txBody>
      </p:sp>
      <p:sp>
        <p:nvSpPr>
          <p:cNvPr id="4" name="Text Placeholder 3">
            <a:extLst>
              <a:ext uri="{FF2B5EF4-FFF2-40B4-BE49-F238E27FC236}">
                <a16:creationId xmlns:a16="http://schemas.microsoft.com/office/drawing/2014/main" id="{DBF99397-8586-9176-FB74-F006E17FE73F}"/>
              </a:ext>
            </a:extLst>
          </p:cNvPr>
          <p:cNvSpPr>
            <a:spLocks noGrp="1"/>
          </p:cNvSpPr>
          <p:nvPr>
            <p:ph type="body" sz="half" idx="2"/>
          </p:nvPr>
        </p:nvSpPr>
        <p:spPr>
          <a:xfrm>
            <a:off x="723900" y="2314682"/>
            <a:ext cx="3855720" cy="4167827"/>
          </a:xfrm>
        </p:spPr>
        <p:txBody>
          <a:bodyPr vert="horz" lIns="91440" tIns="45720" rIns="91440" bIns="45720" rtlCol="0" anchor="t">
            <a:normAutofit fontScale="85000" lnSpcReduction="20000"/>
          </a:bodyPr>
          <a:lstStyle/>
          <a:p>
            <a:pPr marL="342900" indent="-342900">
              <a:buAutoNum type="arabicPeriod"/>
            </a:pPr>
            <a:r>
              <a:rPr lang="en-GB" b="1" dirty="0"/>
              <a:t>Strategy</a:t>
            </a:r>
          </a:p>
          <a:p>
            <a:pPr marL="342900" indent="-342900">
              <a:lnSpc>
                <a:spcPct val="112999"/>
              </a:lnSpc>
              <a:buAutoNum type="arabicPeriod"/>
            </a:pPr>
            <a:r>
              <a:rPr lang="en-GB" b="1" dirty="0"/>
              <a:t>Develop a plan</a:t>
            </a:r>
          </a:p>
          <a:p>
            <a:pPr marL="342900" indent="-342900">
              <a:lnSpc>
                <a:spcPct val="112999"/>
              </a:lnSpc>
              <a:buAutoNum type="arabicPeriod"/>
            </a:pPr>
            <a:r>
              <a:rPr lang="en-GB" b="1" dirty="0"/>
              <a:t>Advertise</a:t>
            </a:r>
          </a:p>
          <a:p>
            <a:pPr marL="342900" indent="-342900">
              <a:lnSpc>
                <a:spcPct val="112999"/>
              </a:lnSpc>
              <a:buAutoNum type="arabicPeriod"/>
            </a:pPr>
            <a:r>
              <a:rPr lang="en-GB" b="1" dirty="0"/>
              <a:t>Scheduling</a:t>
            </a:r>
          </a:p>
          <a:p>
            <a:pPr marL="342900" indent="-342900">
              <a:lnSpc>
                <a:spcPct val="112999"/>
              </a:lnSpc>
              <a:buAutoNum type="arabicPeriod"/>
            </a:pPr>
            <a:r>
              <a:rPr lang="en-GB" b="1" dirty="0"/>
              <a:t>Prequalifying interview</a:t>
            </a:r>
          </a:p>
          <a:p>
            <a:pPr marL="342900" indent="-342900">
              <a:lnSpc>
                <a:spcPct val="112999"/>
              </a:lnSpc>
              <a:buAutoNum type="arabicPeriod"/>
            </a:pPr>
            <a:r>
              <a:rPr lang="en-GB" b="1" dirty="0"/>
              <a:t>Product knowledge</a:t>
            </a:r>
          </a:p>
          <a:p>
            <a:pPr marL="342900" indent="-342900">
              <a:lnSpc>
                <a:spcPct val="112999"/>
              </a:lnSpc>
              <a:buAutoNum type="arabicPeriod"/>
            </a:pPr>
            <a:r>
              <a:rPr lang="en-GB" b="1" dirty="0"/>
              <a:t>Educate the buyers</a:t>
            </a:r>
          </a:p>
          <a:p>
            <a:pPr marL="342900" indent="-342900">
              <a:lnSpc>
                <a:spcPct val="112999"/>
              </a:lnSpc>
              <a:buAutoNum type="arabicPeriod"/>
            </a:pPr>
            <a:r>
              <a:rPr lang="en-GB" b="1" dirty="0"/>
              <a:t>Assumptions</a:t>
            </a:r>
          </a:p>
          <a:p>
            <a:pPr marL="342900" indent="-342900">
              <a:lnSpc>
                <a:spcPct val="112999"/>
              </a:lnSpc>
              <a:buAutoNum type="arabicPeriod"/>
            </a:pPr>
            <a:r>
              <a:rPr lang="en-GB" b="1" dirty="0"/>
              <a:t>Follow up</a:t>
            </a:r>
          </a:p>
          <a:p>
            <a:pPr marL="342900" indent="-342900">
              <a:lnSpc>
                <a:spcPct val="112999"/>
              </a:lnSpc>
              <a:buAutoNum type="arabicPeriod"/>
            </a:pPr>
            <a:r>
              <a:rPr lang="en-GB" b="1" dirty="0"/>
              <a:t>Close</a:t>
            </a:r>
          </a:p>
          <a:p>
            <a:pPr marL="342900" indent="-342900">
              <a:lnSpc>
                <a:spcPct val="112999"/>
              </a:lnSpc>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3972188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EB346-6D2E-5A1B-1122-E0C1973A6CC5}"/>
              </a:ext>
            </a:extLst>
          </p:cNvPr>
          <p:cNvSpPr>
            <a:spLocks noGrp="1"/>
          </p:cNvSpPr>
          <p:nvPr>
            <p:ph type="title"/>
          </p:nvPr>
        </p:nvSpPr>
        <p:spPr/>
        <p:txBody>
          <a:bodyPr/>
          <a:lstStyle/>
          <a:p>
            <a:r>
              <a:rPr lang="en-GB" dirty="0"/>
              <a:t>Strategy</a:t>
            </a:r>
          </a:p>
        </p:txBody>
      </p:sp>
      <p:sp>
        <p:nvSpPr>
          <p:cNvPr id="3" name="Content Placeholder 2">
            <a:extLst>
              <a:ext uri="{FF2B5EF4-FFF2-40B4-BE49-F238E27FC236}">
                <a16:creationId xmlns:a16="http://schemas.microsoft.com/office/drawing/2014/main" id="{B395B1E8-BD27-8C3D-5213-9CAA25DC2092}"/>
              </a:ext>
            </a:extLst>
          </p:cNvPr>
          <p:cNvSpPr>
            <a:spLocks noGrp="1"/>
          </p:cNvSpPr>
          <p:nvPr>
            <p:ph idx="1"/>
          </p:nvPr>
        </p:nvSpPr>
        <p:spPr/>
        <p:txBody>
          <a:bodyPr vert="horz" lIns="91440" tIns="45720" rIns="91440" bIns="45720" rtlCol="0" anchor="t">
            <a:normAutofit/>
          </a:bodyPr>
          <a:lstStyle/>
          <a:p>
            <a:pPr marL="285750" indent="-285750">
              <a:lnSpc>
                <a:spcPct val="112999"/>
              </a:lnSpc>
              <a:spcBef>
                <a:spcPts val="0"/>
              </a:spcBef>
              <a:spcAft>
                <a:spcPts val="1500"/>
              </a:spcAft>
              <a:buFont typeface="Arial,Sans-Serif" panose="020B0503020102020204" pitchFamily="34" charset="0"/>
              <a:buChar char="•"/>
            </a:pPr>
            <a:r>
              <a:rPr lang="en-GB" sz="1600" dirty="0"/>
              <a:t>Understand the sales process</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Plan your day accordingly</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Schedule your appointments</a:t>
            </a:r>
            <a:endParaRPr lang="en-US" sz="160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Plan out what it should look like</a:t>
            </a:r>
            <a:endParaRPr lang="en-US" sz="160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Make notes about your customers</a:t>
            </a:r>
            <a:endParaRPr lang="en-US" sz="160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What does your perfect day look like</a:t>
            </a:r>
            <a:endParaRPr lang="en-US" sz="1600" dirty="0">
              <a:solidFill>
                <a:srgbClr val="000000"/>
              </a:solidFill>
            </a:endParaRPr>
          </a:p>
          <a:p>
            <a:pPr marL="383540" indent="-383540"/>
            <a:endParaRPr lang="en-GB" dirty="0"/>
          </a:p>
        </p:txBody>
      </p:sp>
    </p:spTree>
    <p:extLst>
      <p:ext uri="{BB962C8B-B14F-4D97-AF65-F5344CB8AC3E}">
        <p14:creationId xmlns:p14="http://schemas.microsoft.com/office/powerpoint/2010/main" val="2416149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7991B-9ADF-9C96-38A8-B7CD100EF105}"/>
              </a:ext>
            </a:extLst>
          </p:cNvPr>
          <p:cNvSpPr>
            <a:spLocks noGrp="1"/>
          </p:cNvSpPr>
          <p:nvPr>
            <p:ph type="title"/>
          </p:nvPr>
        </p:nvSpPr>
        <p:spPr/>
        <p:txBody>
          <a:bodyPr/>
          <a:lstStyle/>
          <a:p>
            <a:r>
              <a:rPr lang="en-GB" dirty="0"/>
              <a:t>Develop A Plan</a:t>
            </a:r>
            <a:r>
              <a:rPr lang="en-US" dirty="0"/>
              <a:t> </a:t>
            </a:r>
          </a:p>
        </p:txBody>
      </p:sp>
      <p:sp>
        <p:nvSpPr>
          <p:cNvPr id="3" name="Content Placeholder 2">
            <a:extLst>
              <a:ext uri="{FF2B5EF4-FFF2-40B4-BE49-F238E27FC236}">
                <a16:creationId xmlns:a16="http://schemas.microsoft.com/office/drawing/2014/main" id="{A1C31BAB-6267-8E59-ED2E-7D5C9AF7703B}"/>
              </a:ext>
            </a:extLst>
          </p:cNvPr>
          <p:cNvSpPr>
            <a:spLocks noGrp="1"/>
          </p:cNvSpPr>
          <p:nvPr>
            <p:ph idx="1"/>
          </p:nvPr>
        </p:nvSpPr>
        <p:spPr/>
        <p:txBody>
          <a:bodyPr vert="horz" lIns="91440" tIns="45720" rIns="91440" bIns="45720" rtlCol="0" anchor="t">
            <a:normAutofit/>
          </a:bodyPr>
          <a:lstStyle/>
          <a:p>
            <a:pPr marL="383540" indent="-383540">
              <a:buFont typeface="Franklin Gothic Book"/>
              <a:buChar char="■"/>
            </a:pPr>
            <a:r>
              <a:rPr lang="en-GB" dirty="0"/>
              <a:t>Based on your perfect day, how do we achieve that?</a:t>
            </a:r>
          </a:p>
          <a:p>
            <a:pPr marL="0" indent="0">
              <a:buNone/>
            </a:pPr>
            <a:r>
              <a:rPr lang="en-GB" dirty="0"/>
              <a:t>At this point you should know what you want your day to look like. I know for me, I would love to do is come in to the office start my Facebook up and get that first. Including ads, and messenger, then I want to start following up with my customers that are working on conditions, as well as follow up on customers from past. I'd like to have an appointment in the morning after, and an appointment in the afternoon. After that I am back to following up for conditions and following up with customers. I like to finish my day with Facebook.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020394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422F6-04BC-E908-8E6C-6F7419707749}"/>
              </a:ext>
            </a:extLst>
          </p:cNvPr>
          <p:cNvSpPr>
            <a:spLocks noGrp="1"/>
          </p:cNvSpPr>
          <p:nvPr>
            <p:ph type="title"/>
          </p:nvPr>
        </p:nvSpPr>
        <p:spPr/>
        <p:txBody>
          <a:bodyPr/>
          <a:lstStyle/>
          <a:p>
            <a:r>
              <a:rPr lang="en-GB" dirty="0"/>
              <a:t>Advertise</a:t>
            </a:r>
          </a:p>
        </p:txBody>
      </p:sp>
      <p:sp>
        <p:nvSpPr>
          <p:cNvPr id="3" name="Content Placeholder 2">
            <a:extLst>
              <a:ext uri="{FF2B5EF4-FFF2-40B4-BE49-F238E27FC236}">
                <a16:creationId xmlns:a16="http://schemas.microsoft.com/office/drawing/2014/main" id="{1FF8C214-9C9C-D7BE-89F1-BE7BB607428C}"/>
              </a:ext>
            </a:extLst>
          </p:cNvPr>
          <p:cNvSpPr>
            <a:spLocks noGrp="1"/>
          </p:cNvSpPr>
          <p:nvPr>
            <p:ph idx="1"/>
          </p:nvPr>
        </p:nvSpPr>
        <p:spPr/>
        <p:txBody>
          <a:bodyPr vert="horz" lIns="91440" tIns="45720" rIns="91440" bIns="45720" rtlCol="0" anchor="t">
            <a:normAutofit/>
          </a:bodyPr>
          <a:lstStyle/>
          <a:p>
            <a:pPr marL="383540" indent="-383540">
              <a:lnSpc>
                <a:spcPct val="112999"/>
              </a:lnSpc>
              <a:spcBef>
                <a:spcPts val="0"/>
              </a:spcBef>
              <a:spcAft>
                <a:spcPts val="1500"/>
              </a:spcAft>
            </a:pPr>
            <a:r>
              <a:rPr lang="en-GB" sz="1600" dirty="0"/>
              <a:t>How do you advertise? Avenues to advertise</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Facebook marketplace</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Paid Facebook ads</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Google ads</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Your stores Facebook ad.</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r>
              <a:rPr lang="en-GB" sz="1600" dirty="0"/>
              <a:t>Radio</a:t>
            </a:r>
            <a:endParaRPr lang="en-US" sz="1600" dirty="0">
              <a:solidFill>
                <a:srgbClr val="000000"/>
              </a:solidFill>
            </a:endParaRPr>
          </a:p>
          <a:p>
            <a:pPr marL="285750" indent="-285750">
              <a:lnSpc>
                <a:spcPct val="112999"/>
              </a:lnSpc>
              <a:spcBef>
                <a:spcPts val="0"/>
              </a:spcBef>
              <a:spcAft>
                <a:spcPts val="1500"/>
              </a:spcAft>
              <a:buFont typeface="Arial,Sans-Serif" panose="020B0503020102020204" pitchFamily="34" charset="0"/>
              <a:buChar char="•"/>
            </a:pPr>
            <a:endParaRPr lang="en-GB" sz="1600" dirty="0">
              <a:solidFill>
                <a:srgbClr val="000000"/>
              </a:solidFill>
            </a:endParaRPr>
          </a:p>
          <a:p>
            <a:pPr marL="383540" indent="-383540"/>
            <a:endParaRPr lang="en-GB" dirty="0"/>
          </a:p>
        </p:txBody>
      </p:sp>
    </p:spTree>
    <p:extLst>
      <p:ext uri="{BB962C8B-B14F-4D97-AF65-F5344CB8AC3E}">
        <p14:creationId xmlns:p14="http://schemas.microsoft.com/office/powerpoint/2010/main" val="1376660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AA61C-3B6C-FB87-0904-D1350C5326B5}"/>
              </a:ext>
            </a:extLst>
          </p:cNvPr>
          <p:cNvSpPr>
            <a:spLocks noGrp="1"/>
          </p:cNvSpPr>
          <p:nvPr>
            <p:ph type="title"/>
          </p:nvPr>
        </p:nvSpPr>
        <p:spPr/>
        <p:txBody>
          <a:bodyPr/>
          <a:lstStyle/>
          <a:p>
            <a:r>
              <a:rPr lang="en-GB" dirty="0"/>
              <a:t>Facebook As a Whole</a:t>
            </a:r>
          </a:p>
        </p:txBody>
      </p:sp>
      <p:sp>
        <p:nvSpPr>
          <p:cNvPr id="3" name="Content Placeholder 2">
            <a:extLst>
              <a:ext uri="{FF2B5EF4-FFF2-40B4-BE49-F238E27FC236}">
                <a16:creationId xmlns:a16="http://schemas.microsoft.com/office/drawing/2014/main" id="{8D736450-D86E-2B8D-F8B2-D18583FCBB0C}"/>
              </a:ext>
            </a:extLst>
          </p:cNvPr>
          <p:cNvSpPr>
            <a:spLocks noGrp="1"/>
          </p:cNvSpPr>
          <p:nvPr>
            <p:ph idx="1"/>
          </p:nvPr>
        </p:nvSpPr>
        <p:spPr/>
        <p:txBody>
          <a:bodyPr vert="horz" lIns="91440" tIns="45720" rIns="91440" bIns="45720" rtlCol="0" anchor="t">
            <a:normAutofit/>
          </a:bodyPr>
          <a:lstStyle/>
          <a:p>
            <a:pPr marL="383540" indent="-383540">
              <a:lnSpc>
                <a:spcPct val="112999"/>
              </a:lnSpc>
              <a:spcBef>
                <a:spcPts val="0"/>
              </a:spcBef>
              <a:spcAft>
                <a:spcPts val="1500"/>
              </a:spcAft>
            </a:pPr>
            <a:r>
              <a:rPr lang="en-GB" sz="1600" dirty="0"/>
              <a:t>We use Facebook marketplace to place our ads. As well as Paid Facebook ads.</a:t>
            </a:r>
            <a:endParaRPr lang="en-US" sz="1600" dirty="0">
              <a:solidFill>
                <a:srgbClr val="000000"/>
              </a:solidFill>
            </a:endParaRPr>
          </a:p>
          <a:p>
            <a:pPr marL="383540" indent="-383540">
              <a:lnSpc>
                <a:spcPct val="112999"/>
              </a:lnSpc>
              <a:spcBef>
                <a:spcPts val="0"/>
              </a:spcBef>
              <a:spcAft>
                <a:spcPts val="1500"/>
              </a:spcAft>
            </a:pPr>
            <a:r>
              <a:rPr lang="en-GB" sz="1600" dirty="0"/>
              <a:t>We also use our Bell Mobile homes Facebook to drive traffic</a:t>
            </a:r>
            <a:endParaRPr lang="en-US" sz="1600" dirty="0">
              <a:solidFill>
                <a:srgbClr val="000000"/>
              </a:solidFill>
            </a:endParaRPr>
          </a:p>
          <a:p>
            <a:pPr marL="383540" indent="-383540">
              <a:lnSpc>
                <a:spcPct val="112999"/>
              </a:lnSpc>
              <a:spcBef>
                <a:spcPts val="0"/>
              </a:spcBef>
              <a:spcAft>
                <a:spcPts val="1500"/>
              </a:spcAft>
            </a:pPr>
            <a:r>
              <a:rPr lang="en-GB" sz="1600" dirty="0"/>
              <a:t>We change our ads and re write our ads as well.</a:t>
            </a:r>
            <a:endParaRPr lang="en-US" sz="1600" dirty="0">
              <a:solidFill>
                <a:srgbClr val="000000"/>
              </a:solidFill>
            </a:endParaRPr>
          </a:p>
          <a:p>
            <a:pPr marL="383540" indent="-383540">
              <a:lnSpc>
                <a:spcPct val="112999"/>
              </a:lnSpc>
              <a:spcBef>
                <a:spcPts val="0"/>
              </a:spcBef>
              <a:spcAft>
                <a:spcPts val="1500"/>
              </a:spcAft>
            </a:pPr>
            <a:r>
              <a:rPr lang="en-GB" sz="1600" dirty="0"/>
              <a:t>We also use google to help</a:t>
            </a:r>
            <a:endParaRPr lang="en-GB" dirty="0"/>
          </a:p>
        </p:txBody>
      </p:sp>
    </p:spTree>
    <p:extLst>
      <p:ext uri="{BB962C8B-B14F-4D97-AF65-F5344CB8AC3E}">
        <p14:creationId xmlns:p14="http://schemas.microsoft.com/office/powerpoint/2010/main" val="2335277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6B5B1-B727-ADA7-2B8C-3F206FBBB924}"/>
              </a:ext>
            </a:extLst>
          </p:cNvPr>
          <p:cNvSpPr>
            <a:spLocks noGrp="1"/>
          </p:cNvSpPr>
          <p:nvPr>
            <p:ph type="title"/>
          </p:nvPr>
        </p:nvSpPr>
        <p:spPr/>
        <p:txBody>
          <a:bodyPr>
            <a:normAutofit/>
          </a:bodyPr>
          <a:lstStyle/>
          <a:p>
            <a:r>
              <a:rPr lang="en-GB" dirty="0"/>
              <a:t>Scheduling</a:t>
            </a:r>
          </a:p>
        </p:txBody>
      </p:sp>
      <p:sp>
        <p:nvSpPr>
          <p:cNvPr id="3" name="Content Placeholder 2">
            <a:extLst>
              <a:ext uri="{FF2B5EF4-FFF2-40B4-BE49-F238E27FC236}">
                <a16:creationId xmlns:a16="http://schemas.microsoft.com/office/drawing/2014/main" id="{2033C075-F2B8-3610-D295-A3C5DBB4C1DA}"/>
              </a:ext>
            </a:extLst>
          </p:cNvPr>
          <p:cNvSpPr>
            <a:spLocks noGrp="1"/>
          </p:cNvSpPr>
          <p:nvPr>
            <p:ph idx="1"/>
          </p:nvPr>
        </p:nvSpPr>
        <p:spPr/>
        <p:txBody>
          <a:bodyPr vert="horz" lIns="91440" tIns="45720" rIns="91440" bIns="45720" rtlCol="0" anchor="t">
            <a:normAutofit/>
          </a:bodyPr>
          <a:lstStyle/>
          <a:p>
            <a:pPr marL="0" indent="0">
              <a:buNone/>
            </a:pPr>
            <a:r>
              <a:rPr lang="en-GB" dirty="0"/>
              <a:t>Use your number 1 asset accordingly</a:t>
            </a:r>
          </a:p>
          <a:p>
            <a:pPr marL="0" indent="0">
              <a:buNone/>
            </a:pPr>
            <a:r>
              <a:rPr lang="en-GB" dirty="0"/>
              <a:t>Learn how to schedule and maintain that schedule</a:t>
            </a:r>
          </a:p>
          <a:p>
            <a:pPr marL="0" indent="0">
              <a:buNone/>
            </a:pPr>
            <a:r>
              <a:rPr lang="en-GB" dirty="0"/>
              <a:t>Book appointments for slower times, like weekdays</a:t>
            </a:r>
          </a:p>
          <a:p>
            <a:pPr marL="0" indent="0">
              <a:buNone/>
            </a:pPr>
            <a:r>
              <a:rPr lang="en-GB" dirty="0"/>
              <a:t>Book closings for during the week, even later evening weekends</a:t>
            </a:r>
          </a:p>
          <a:p>
            <a:pPr marL="0" indent="0">
              <a:buNone/>
            </a:pPr>
            <a:r>
              <a:rPr lang="en-GB" dirty="0"/>
              <a:t>Keep them engaged at that time and reiterate the importance of it.</a:t>
            </a:r>
          </a:p>
          <a:p>
            <a:pPr marL="0" indent="0">
              <a:buNone/>
            </a:pPr>
            <a:r>
              <a:rPr lang="en-GB" dirty="0"/>
              <a:t>Think of it like a doctor's office</a:t>
            </a:r>
          </a:p>
        </p:txBody>
      </p:sp>
    </p:spTree>
    <p:extLst>
      <p:ext uri="{BB962C8B-B14F-4D97-AF65-F5344CB8AC3E}">
        <p14:creationId xmlns:p14="http://schemas.microsoft.com/office/powerpoint/2010/main" val="1844808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2BEE0-CA99-A45D-6B53-B9F1CC7FADDC}"/>
              </a:ext>
            </a:extLst>
          </p:cNvPr>
          <p:cNvSpPr>
            <a:spLocks noGrp="1"/>
          </p:cNvSpPr>
          <p:nvPr>
            <p:ph type="title"/>
          </p:nvPr>
        </p:nvSpPr>
        <p:spPr/>
        <p:txBody>
          <a:bodyPr/>
          <a:lstStyle/>
          <a:p>
            <a:r>
              <a:rPr lang="en-GB" dirty="0"/>
              <a:t>Pre-Qualifying Interview </a:t>
            </a:r>
            <a:endParaRPr lang="en-GB"/>
          </a:p>
        </p:txBody>
      </p:sp>
      <p:sp>
        <p:nvSpPr>
          <p:cNvPr id="3" name="Content Placeholder 2">
            <a:extLst>
              <a:ext uri="{FF2B5EF4-FFF2-40B4-BE49-F238E27FC236}">
                <a16:creationId xmlns:a16="http://schemas.microsoft.com/office/drawing/2014/main" id="{F0120A2A-AAE1-5AC3-735D-8953627F2E6C}"/>
              </a:ext>
            </a:extLst>
          </p:cNvPr>
          <p:cNvSpPr>
            <a:spLocks noGrp="1"/>
          </p:cNvSpPr>
          <p:nvPr>
            <p:ph idx="1"/>
          </p:nvPr>
        </p:nvSpPr>
        <p:spPr/>
        <p:txBody>
          <a:bodyPr vert="horz" lIns="91440" tIns="45720" rIns="91440" bIns="45720" rtlCol="0" anchor="t">
            <a:normAutofit/>
          </a:bodyPr>
          <a:lstStyle/>
          <a:p>
            <a:pPr marL="0" indent="0">
              <a:buNone/>
            </a:pPr>
            <a:r>
              <a:rPr lang="en-GB" b="1" u="sng" dirty="0"/>
              <a:t>In my opinion this is the most important part of the sale, so important it deserves its own slide.</a:t>
            </a:r>
          </a:p>
          <a:p>
            <a:pPr marL="0" indent="0">
              <a:buNone/>
            </a:pPr>
            <a:r>
              <a:rPr lang="en-GB" dirty="0"/>
              <a:t>Understand a prequalifying interview, What to ask, how to get the most information.</a:t>
            </a:r>
          </a:p>
          <a:p>
            <a:pPr marL="0" indent="0">
              <a:buNone/>
            </a:pPr>
            <a:r>
              <a:rPr lang="en-GB" dirty="0"/>
              <a:t>The key to selling a customer is to understand their needs, wants, and any hurdles they may think they have. </a:t>
            </a:r>
          </a:p>
          <a:p>
            <a:pPr marL="0" indent="0">
              <a:buNone/>
            </a:pPr>
            <a:r>
              <a:rPr lang="en-GB" dirty="0"/>
              <a:t>Have a question list that is at least the bare minimum information you are going to want. </a:t>
            </a:r>
          </a:p>
          <a:p>
            <a:pPr marL="0" indent="0">
              <a:buNone/>
            </a:pPr>
            <a:r>
              <a:rPr lang="en-GB" dirty="0"/>
              <a:t>Example page to follow</a:t>
            </a:r>
          </a:p>
        </p:txBody>
      </p:sp>
    </p:spTree>
    <p:extLst>
      <p:ext uri="{BB962C8B-B14F-4D97-AF65-F5344CB8AC3E}">
        <p14:creationId xmlns:p14="http://schemas.microsoft.com/office/powerpoint/2010/main" val="274635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3ABE8-5197-B52F-8031-BFBC98D01762}"/>
              </a:ext>
            </a:extLst>
          </p:cNvPr>
          <p:cNvSpPr>
            <a:spLocks noGrp="1"/>
          </p:cNvSpPr>
          <p:nvPr>
            <p:ph type="title"/>
          </p:nvPr>
        </p:nvSpPr>
        <p:spPr/>
        <p:txBody>
          <a:bodyPr/>
          <a:lstStyle/>
          <a:p>
            <a:r>
              <a:rPr lang="en-GB" dirty="0"/>
              <a:t>Pre Qualifying Interview</a:t>
            </a:r>
          </a:p>
        </p:txBody>
      </p:sp>
      <p:sp>
        <p:nvSpPr>
          <p:cNvPr id="3" name="Content Placeholder 2">
            <a:extLst>
              <a:ext uri="{FF2B5EF4-FFF2-40B4-BE49-F238E27FC236}">
                <a16:creationId xmlns:a16="http://schemas.microsoft.com/office/drawing/2014/main" id="{E0B16924-68D8-026D-A335-7D7686DF5306}"/>
              </a:ext>
            </a:extLst>
          </p:cNvPr>
          <p:cNvSpPr>
            <a:spLocks noGrp="1"/>
          </p:cNvSpPr>
          <p:nvPr>
            <p:ph idx="1"/>
          </p:nvPr>
        </p:nvSpPr>
        <p:spPr/>
        <p:txBody>
          <a:bodyPr vert="horz" lIns="91440" tIns="45720" rIns="91440" bIns="45720" rtlCol="0" anchor="t">
            <a:normAutofit lnSpcReduction="10000"/>
          </a:bodyPr>
          <a:lstStyle/>
          <a:p>
            <a:pPr marL="383540" indent="-383540"/>
            <a:r>
              <a:rPr lang="en-GB" dirty="0"/>
              <a:t>Where are you from?</a:t>
            </a:r>
          </a:p>
          <a:p>
            <a:pPr marL="383540" indent="-383540"/>
            <a:r>
              <a:rPr lang="en-GB"/>
              <a:t>Do you have land, or a place to put your home?</a:t>
            </a:r>
          </a:p>
          <a:p>
            <a:pPr marL="383540" indent="-383540"/>
            <a:r>
              <a:rPr lang="en-GB"/>
              <a:t>What do you do for  housing now? And what is that costing you?</a:t>
            </a:r>
          </a:p>
          <a:p>
            <a:pPr marL="383540" indent="-383540"/>
            <a:r>
              <a:rPr lang="en-GB" dirty="0"/>
              <a:t>What size home are you looking for? Would you consider something else if the price </a:t>
            </a:r>
            <a:r>
              <a:rPr lang="en-GB"/>
              <a:t>and home was right?</a:t>
            </a:r>
          </a:p>
          <a:p>
            <a:pPr marL="383540" indent="-383540"/>
            <a:r>
              <a:rPr lang="en-GB"/>
              <a:t>Where do you work at? How long have you been there?</a:t>
            </a:r>
          </a:p>
          <a:p>
            <a:pPr marL="383540" indent="-383540"/>
            <a:r>
              <a:rPr lang="en-GB" dirty="0"/>
              <a:t>Have you been saving for Down payment?</a:t>
            </a:r>
          </a:p>
          <a:p>
            <a:pPr marL="383540" indent="-383540"/>
            <a:r>
              <a:rPr lang="en-GB"/>
              <a:t>What is your ideal monthly payment?</a:t>
            </a:r>
          </a:p>
          <a:p>
            <a:pPr marL="383540" indent="-383540"/>
            <a:r>
              <a:rPr lang="en-GB" dirty="0"/>
              <a:t>Have you been anywhere else shopping? Or seen anything else you like?</a:t>
            </a:r>
          </a:p>
        </p:txBody>
      </p:sp>
    </p:spTree>
    <p:extLst>
      <p:ext uri="{BB962C8B-B14F-4D97-AF65-F5344CB8AC3E}">
        <p14:creationId xmlns:p14="http://schemas.microsoft.com/office/powerpoint/2010/main" val="2949486296"/>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TF00001241</Template>
  <TotalTime>1</TotalTime>
  <Words>1004</Words>
  <Application>Microsoft Office PowerPoint</Application>
  <PresentationFormat>Widescreen</PresentationFormat>
  <Paragraphs>92</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Arial,Sans-Serif</vt:lpstr>
      <vt:lpstr>Calibri</vt:lpstr>
      <vt:lpstr>Franklin Gothic Book</vt:lpstr>
      <vt:lpstr>Crop</vt:lpstr>
      <vt:lpstr>Back to the Basics</vt:lpstr>
      <vt:lpstr>The sales process </vt:lpstr>
      <vt:lpstr>Strategy</vt:lpstr>
      <vt:lpstr>Develop A Plan </vt:lpstr>
      <vt:lpstr>Advertise</vt:lpstr>
      <vt:lpstr>Facebook As a Whole</vt:lpstr>
      <vt:lpstr>Scheduling</vt:lpstr>
      <vt:lpstr>Pre-Qualifying Interview </vt:lpstr>
      <vt:lpstr>Pre Qualifying Interview</vt:lpstr>
      <vt:lpstr>Facts Tell and Stories Sell</vt:lpstr>
      <vt:lpstr>Product Knowledge </vt:lpstr>
      <vt:lpstr>Assumptions</vt:lpstr>
      <vt:lpstr>Educate Your Buyers</vt:lpstr>
      <vt:lpstr>Follow Up </vt:lpstr>
      <vt:lpstr>Close 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Kira Hovancik</dc:creator>
  <cp:lastModifiedBy>Kira Hovancik</cp:lastModifiedBy>
  <cp:revision>376</cp:revision>
  <dcterms:created xsi:type="dcterms:W3CDTF">2024-09-18T20:27:33Z</dcterms:created>
  <dcterms:modified xsi:type="dcterms:W3CDTF">2024-09-22T07:41:33Z</dcterms:modified>
</cp:coreProperties>
</file>