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18288000" cy="10287000"/>
  <p:notesSz cx="6858000" cy="9144000"/>
  <p:defaultTextStyle>
    <a:defPPr>
      <a:defRPr lang="en-US"/>
    </a:defPPr>
    <a:lvl1pPr algn="l" rtl="0" eaLnBrk="0" fontAlgn="base" hangingPunct="0">
      <a:spcBef>
        <a:spcPct val="0"/>
      </a:spcBef>
      <a:spcAft>
        <a:spcPct val="0"/>
      </a:spcAft>
      <a:defRPr kern="1200">
        <a:solidFill>
          <a:srgbClr val="000000"/>
        </a:solidFill>
        <a:latin typeface="Helvetica" panose="020B0604020202020204" pitchFamily="34" charset="0"/>
        <a:ea typeface="+mn-ea"/>
        <a:cs typeface="Helvetica" panose="020B0604020202020204" pitchFamily="34" charset="0"/>
        <a:sym typeface="Helvetica" panose="020B0604020202020204" pitchFamily="34" charset="0"/>
      </a:defRPr>
    </a:lvl1pPr>
    <a:lvl2pPr algn="l" rtl="0" eaLnBrk="0" fontAlgn="base" hangingPunct="0">
      <a:spcBef>
        <a:spcPct val="0"/>
      </a:spcBef>
      <a:spcAft>
        <a:spcPct val="0"/>
      </a:spcAft>
      <a:defRPr kern="1200">
        <a:solidFill>
          <a:srgbClr val="000000"/>
        </a:solidFill>
        <a:latin typeface="Helvetica" panose="020B0604020202020204" pitchFamily="34" charset="0"/>
        <a:ea typeface="+mn-ea"/>
        <a:cs typeface="Helvetica" panose="020B0604020202020204" pitchFamily="34" charset="0"/>
        <a:sym typeface="Helvetica" panose="020B0604020202020204" pitchFamily="34" charset="0"/>
      </a:defRPr>
    </a:lvl2pPr>
    <a:lvl3pPr algn="l" rtl="0" eaLnBrk="0" fontAlgn="base" hangingPunct="0">
      <a:spcBef>
        <a:spcPct val="0"/>
      </a:spcBef>
      <a:spcAft>
        <a:spcPct val="0"/>
      </a:spcAft>
      <a:defRPr kern="1200">
        <a:solidFill>
          <a:srgbClr val="000000"/>
        </a:solidFill>
        <a:latin typeface="Helvetica" panose="020B0604020202020204" pitchFamily="34" charset="0"/>
        <a:ea typeface="+mn-ea"/>
        <a:cs typeface="Helvetica" panose="020B0604020202020204" pitchFamily="34" charset="0"/>
        <a:sym typeface="Helvetica" panose="020B0604020202020204" pitchFamily="34" charset="0"/>
      </a:defRPr>
    </a:lvl3pPr>
    <a:lvl4pPr algn="l" rtl="0" eaLnBrk="0" fontAlgn="base" hangingPunct="0">
      <a:spcBef>
        <a:spcPct val="0"/>
      </a:spcBef>
      <a:spcAft>
        <a:spcPct val="0"/>
      </a:spcAft>
      <a:defRPr kern="1200">
        <a:solidFill>
          <a:srgbClr val="000000"/>
        </a:solidFill>
        <a:latin typeface="Helvetica" panose="020B0604020202020204" pitchFamily="34" charset="0"/>
        <a:ea typeface="+mn-ea"/>
        <a:cs typeface="Helvetica" panose="020B0604020202020204" pitchFamily="34" charset="0"/>
        <a:sym typeface="Helvetica" panose="020B0604020202020204" pitchFamily="34" charset="0"/>
      </a:defRPr>
    </a:lvl4pPr>
    <a:lvl5pPr algn="l" rtl="0" eaLnBrk="0" fontAlgn="base" hangingPunct="0">
      <a:spcBef>
        <a:spcPct val="0"/>
      </a:spcBef>
      <a:spcAft>
        <a:spcPct val="0"/>
      </a:spcAft>
      <a:defRPr kern="1200">
        <a:solidFill>
          <a:srgbClr val="000000"/>
        </a:solidFill>
        <a:latin typeface="Helvetica" panose="020B0604020202020204" pitchFamily="34" charset="0"/>
        <a:ea typeface="+mn-ea"/>
        <a:cs typeface="Helvetica" panose="020B0604020202020204" pitchFamily="34" charset="0"/>
        <a:sym typeface="Helvetica" panose="020B0604020202020204" pitchFamily="34" charset="0"/>
      </a:defRPr>
    </a:lvl5pPr>
    <a:lvl6pPr marL="2286000" algn="l" defTabSz="914400" rtl="0" eaLnBrk="1" latinLnBrk="0" hangingPunct="1">
      <a:defRPr kern="1200">
        <a:solidFill>
          <a:srgbClr val="000000"/>
        </a:solidFill>
        <a:latin typeface="Helvetica" panose="020B0604020202020204" pitchFamily="34" charset="0"/>
        <a:ea typeface="+mn-ea"/>
        <a:cs typeface="Helvetica" panose="020B0604020202020204" pitchFamily="34" charset="0"/>
        <a:sym typeface="Helvetica" panose="020B0604020202020204" pitchFamily="34" charset="0"/>
      </a:defRPr>
    </a:lvl6pPr>
    <a:lvl7pPr marL="2743200" algn="l" defTabSz="914400" rtl="0" eaLnBrk="1" latinLnBrk="0" hangingPunct="1">
      <a:defRPr kern="1200">
        <a:solidFill>
          <a:srgbClr val="000000"/>
        </a:solidFill>
        <a:latin typeface="Helvetica" panose="020B0604020202020204" pitchFamily="34" charset="0"/>
        <a:ea typeface="+mn-ea"/>
        <a:cs typeface="Helvetica" panose="020B0604020202020204" pitchFamily="34" charset="0"/>
        <a:sym typeface="Helvetica" panose="020B0604020202020204" pitchFamily="34" charset="0"/>
      </a:defRPr>
    </a:lvl7pPr>
    <a:lvl8pPr marL="3200400" algn="l" defTabSz="914400" rtl="0" eaLnBrk="1" latinLnBrk="0" hangingPunct="1">
      <a:defRPr kern="1200">
        <a:solidFill>
          <a:srgbClr val="000000"/>
        </a:solidFill>
        <a:latin typeface="Helvetica" panose="020B0604020202020204" pitchFamily="34" charset="0"/>
        <a:ea typeface="+mn-ea"/>
        <a:cs typeface="Helvetica" panose="020B0604020202020204" pitchFamily="34" charset="0"/>
        <a:sym typeface="Helvetica" panose="020B0604020202020204" pitchFamily="34" charset="0"/>
      </a:defRPr>
    </a:lvl8pPr>
    <a:lvl9pPr marL="3657600" algn="l" defTabSz="914400" rtl="0" eaLnBrk="1" latinLnBrk="0" hangingPunct="1">
      <a:defRPr kern="1200">
        <a:solidFill>
          <a:srgbClr val="000000"/>
        </a:solidFill>
        <a:latin typeface="Helvetica" panose="020B0604020202020204" pitchFamily="34" charset="0"/>
        <a:ea typeface="+mn-ea"/>
        <a:cs typeface="Helvetica" panose="020B0604020202020204" pitchFamily="34" charset="0"/>
        <a:sym typeface="Helvetica" panose="020B0604020202020204"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7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Shape 17">
            <a:extLst>
              <a:ext uri="{FF2B5EF4-FFF2-40B4-BE49-F238E27FC236}">
                <a16:creationId xmlns:a16="http://schemas.microsoft.com/office/drawing/2014/main" id="{7F7A9088-4372-CA79-E5BE-52879B0AB766}"/>
              </a:ext>
            </a:extLst>
          </p:cNvPr>
          <p:cNvSpPr>
            <a:spLocks noGrp="1" noRot="1" noChangeAspect="1" noChangeArrowheads="1"/>
          </p:cNvSpPr>
          <p:nvPr>
            <p:ph type="sldImg"/>
          </p:nvPr>
        </p:nvSpPr>
        <p:spPr bwMode="auto">
          <a:xfrm>
            <a:off x="114300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51" name="Shape 18">
            <a:extLst>
              <a:ext uri="{FF2B5EF4-FFF2-40B4-BE49-F238E27FC236}">
                <a16:creationId xmlns:a16="http://schemas.microsoft.com/office/drawing/2014/main" id="{0212D241-E502-FA61-FD5D-93F0A9E0E800}"/>
              </a:ext>
            </a:extLst>
          </p:cNvPr>
          <p:cNvSpPr>
            <a:spLocks noGrp="1" noChangeArrowheads="1"/>
          </p:cNvSpPr>
          <p:nvPr>
            <p:ph type="body" sz="quarter" idx="1"/>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a:sym typeface="Calibri" panose="020F0502020204030204" pitchFamily="34" charset="0"/>
            </a:endParaRPr>
          </a:p>
        </p:txBody>
      </p:sp>
    </p:spTree>
  </p:cSld>
  <p:clrMap bg1="lt1" tx1="dk1" bg2="lt2" tx2="dk2" accent1="accent1" accent2="accent2" accent3="accent3" accent4="accent4" accent5="accent5" accent6="accent6" hlink="hlink" folHlink="folHlink"/>
  <p:notesStyle>
    <a:lvl1pPr algn="l" rtl="0" eaLnBrk="0" fontAlgn="base" hangingPunct="0">
      <a:spcBef>
        <a:spcPts val="400"/>
      </a:spcBef>
      <a:spcAft>
        <a:spcPct val="0"/>
      </a:spcAft>
      <a:defRPr sz="1200">
        <a:solidFill>
          <a:schemeClr val="tx1"/>
        </a:solidFill>
        <a:latin typeface="+mn-lt"/>
        <a:ea typeface="+mn-ea"/>
        <a:cs typeface="+mn-cs"/>
        <a:sym typeface="Calibri" panose="020F0502020204030204" pitchFamily="34" charset="0"/>
      </a:defRPr>
    </a:lvl1pPr>
    <a:lvl2pPr marL="742950" indent="-285750" algn="l" rtl="0" eaLnBrk="0" fontAlgn="base" hangingPunct="0">
      <a:spcBef>
        <a:spcPts val="400"/>
      </a:spcBef>
      <a:spcAft>
        <a:spcPct val="0"/>
      </a:spcAft>
      <a:defRPr sz="1200">
        <a:solidFill>
          <a:schemeClr val="tx1"/>
        </a:solidFill>
        <a:latin typeface="+mn-lt"/>
        <a:ea typeface="+mn-ea"/>
        <a:cs typeface="+mn-cs"/>
        <a:sym typeface="Calibri" panose="020F0502020204030204" pitchFamily="34" charset="0"/>
      </a:defRPr>
    </a:lvl2pPr>
    <a:lvl3pPr marL="1143000" indent="-228600" algn="l" rtl="0" eaLnBrk="0" fontAlgn="base" hangingPunct="0">
      <a:spcBef>
        <a:spcPts val="400"/>
      </a:spcBef>
      <a:spcAft>
        <a:spcPct val="0"/>
      </a:spcAft>
      <a:defRPr sz="1200">
        <a:solidFill>
          <a:schemeClr val="tx1"/>
        </a:solidFill>
        <a:latin typeface="+mn-lt"/>
        <a:ea typeface="+mn-ea"/>
        <a:cs typeface="+mn-cs"/>
        <a:sym typeface="Calibri" panose="020F0502020204030204" pitchFamily="34" charset="0"/>
      </a:defRPr>
    </a:lvl3pPr>
    <a:lvl4pPr marL="1600200" indent="-228600" algn="l" rtl="0" eaLnBrk="0" fontAlgn="base" hangingPunct="0">
      <a:spcBef>
        <a:spcPts val="400"/>
      </a:spcBef>
      <a:spcAft>
        <a:spcPct val="0"/>
      </a:spcAft>
      <a:defRPr sz="1200">
        <a:solidFill>
          <a:schemeClr val="tx1"/>
        </a:solidFill>
        <a:latin typeface="+mn-lt"/>
        <a:ea typeface="+mn-ea"/>
        <a:cs typeface="+mn-cs"/>
        <a:sym typeface="Calibri" panose="020F0502020204030204" pitchFamily="34" charset="0"/>
      </a:defRPr>
    </a:lvl4pPr>
    <a:lvl5pPr marL="2057400" indent="-228600" algn="l" rtl="0" eaLnBrk="0" fontAlgn="base" hangingPunct="0">
      <a:spcBef>
        <a:spcPts val="400"/>
      </a:spcBef>
      <a:spcAft>
        <a:spcPct val="0"/>
      </a:spcAft>
      <a:defRPr sz="1200">
        <a:solidFill>
          <a:schemeClr val="tx1"/>
        </a:solidFill>
        <a:latin typeface="+mn-lt"/>
        <a:ea typeface="+mn-ea"/>
        <a:cs typeface="+mn-cs"/>
        <a:sym typeface="Calibri" panose="020F0502020204030204" pitchFamily="34" charset="0"/>
      </a:defRPr>
    </a:lvl5pPr>
    <a:lvl6pPr indent="1143000" latinLnBrk="0">
      <a:spcBef>
        <a:spcPts val="400"/>
      </a:spcBef>
      <a:defRPr sz="1200">
        <a:latin typeface="+mn-lt"/>
        <a:ea typeface="+mn-ea"/>
        <a:cs typeface="+mn-cs"/>
        <a:sym typeface="Calibri"/>
      </a:defRPr>
    </a:lvl6pPr>
    <a:lvl7pPr indent="1371600" latinLnBrk="0">
      <a:spcBef>
        <a:spcPts val="400"/>
      </a:spcBef>
      <a:defRPr sz="1200">
        <a:latin typeface="+mn-lt"/>
        <a:ea typeface="+mn-ea"/>
        <a:cs typeface="+mn-cs"/>
        <a:sym typeface="Calibri"/>
      </a:defRPr>
    </a:lvl7pPr>
    <a:lvl8pPr indent="1600200" latinLnBrk="0">
      <a:spcBef>
        <a:spcPts val="400"/>
      </a:spcBef>
      <a:defRPr sz="1200">
        <a:latin typeface="+mn-lt"/>
        <a:ea typeface="+mn-ea"/>
        <a:cs typeface="+mn-cs"/>
        <a:sym typeface="Calibri"/>
      </a:defRPr>
    </a:lvl8pPr>
    <a:lvl9pPr indent="1828800" latinLnBrk="0">
      <a:spcBef>
        <a:spcPts val="400"/>
      </a:spcBef>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hape 405">
            <a:extLst>
              <a:ext uri="{FF2B5EF4-FFF2-40B4-BE49-F238E27FC236}">
                <a16:creationId xmlns:a16="http://schemas.microsoft.com/office/drawing/2014/main" id="{8B744DDC-DA99-AF04-C618-C35131686C84}"/>
              </a:ext>
            </a:extLst>
          </p:cNvPr>
          <p:cNvSpPr>
            <a:spLocks noGrp="1" noRot="1" noChangeAspect="1" noChangeArrowheads="1" noTextEdit="1"/>
          </p:cNvSpPr>
          <p:nvPr>
            <p:ph type="sldImg"/>
          </p:nvPr>
        </p:nvSpPr>
        <p:spPr>
          <a:xfrm>
            <a:off x="381000" y="685800"/>
            <a:ext cx="6096000" cy="3429000"/>
          </a:xfrm>
        </p:spPr>
      </p:sp>
      <p:sp>
        <p:nvSpPr>
          <p:cNvPr id="34819" name="Shape 406">
            <a:extLst>
              <a:ext uri="{FF2B5EF4-FFF2-40B4-BE49-F238E27FC236}">
                <a16:creationId xmlns:a16="http://schemas.microsoft.com/office/drawing/2014/main" id="{A0390242-D0F7-5360-7281-BA5E4B552BC0}"/>
              </a:ext>
            </a:extLst>
          </p:cNvPr>
          <p:cNvSpPr>
            <a:spLocks noGrp="1" noChangeArrowheads="1"/>
          </p:cNvSpPr>
          <p:nvPr>
            <p:ph type="body" sz="quarter" idx="1"/>
          </p:nvPr>
        </p:nvSpPr>
        <p:spPr/>
        <p:txBody>
          <a:bodyPr/>
          <a:lstStyle/>
          <a:p>
            <a:pPr eaLnBrk="1" hangingPunct="1">
              <a:spcBef>
                <a:spcPct val="0"/>
              </a:spcBef>
            </a:pPr>
            <a:r>
              <a:rPr lang="en-US" altLang="en-US">
                <a:solidFill>
                  <a:srgbClr val="000000"/>
                </a:solidFill>
              </a:rPr>
              <a:t>poner fotos relacionadas con el tema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hape 418">
            <a:extLst>
              <a:ext uri="{FF2B5EF4-FFF2-40B4-BE49-F238E27FC236}">
                <a16:creationId xmlns:a16="http://schemas.microsoft.com/office/drawing/2014/main" id="{83F4AB53-EB81-B7A6-D55B-CBFFE9E2EE70}"/>
              </a:ext>
            </a:extLst>
          </p:cNvPr>
          <p:cNvSpPr>
            <a:spLocks noGrp="1" noRot="1" noChangeAspect="1" noChangeArrowheads="1" noTextEdit="1"/>
          </p:cNvSpPr>
          <p:nvPr>
            <p:ph type="sldImg"/>
          </p:nvPr>
        </p:nvSpPr>
        <p:spPr>
          <a:xfrm>
            <a:off x="381000" y="685800"/>
            <a:ext cx="6096000" cy="3429000"/>
          </a:xfrm>
        </p:spPr>
      </p:sp>
      <p:sp>
        <p:nvSpPr>
          <p:cNvPr id="36867" name="Shape 419">
            <a:extLst>
              <a:ext uri="{FF2B5EF4-FFF2-40B4-BE49-F238E27FC236}">
                <a16:creationId xmlns:a16="http://schemas.microsoft.com/office/drawing/2014/main" id="{387D0D93-DF81-DAF7-F197-5CEA603A3C4B}"/>
              </a:ext>
            </a:extLst>
          </p:cNvPr>
          <p:cNvSpPr>
            <a:spLocks noGrp="1" noChangeArrowheads="1"/>
          </p:cNvSpPr>
          <p:nvPr>
            <p:ph type="body" sz="quarter" idx="1"/>
          </p:nvPr>
        </p:nvSpPr>
        <p:spPr/>
        <p:txBody>
          <a:bodyPr/>
          <a:lstStyle/>
          <a:p>
            <a:pPr eaLnBrk="1" hangingPunct="1">
              <a:spcBef>
                <a:spcPct val="0"/>
              </a:spcBef>
            </a:pPr>
            <a:r>
              <a:rPr lang="en-US" altLang="en-US">
                <a:solidFill>
                  <a:srgbClr val="000000"/>
                </a:solidFill>
              </a:rPr>
              <a:t>poner fotos relacionadas con el tema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hape 482">
            <a:extLst>
              <a:ext uri="{FF2B5EF4-FFF2-40B4-BE49-F238E27FC236}">
                <a16:creationId xmlns:a16="http://schemas.microsoft.com/office/drawing/2014/main" id="{466CB1DD-CD37-6F8E-369D-5A93FE0FFA11}"/>
              </a:ext>
            </a:extLst>
          </p:cNvPr>
          <p:cNvSpPr>
            <a:spLocks noGrp="1" noRot="1" noChangeAspect="1" noChangeArrowheads="1" noTextEdit="1"/>
          </p:cNvSpPr>
          <p:nvPr>
            <p:ph type="sldImg"/>
          </p:nvPr>
        </p:nvSpPr>
        <p:spPr>
          <a:xfrm>
            <a:off x="381000" y="685800"/>
            <a:ext cx="6096000" cy="3429000"/>
          </a:xfrm>
        </p:spPr>
      </p:sp>
      <p:sp>
        <p:nvSpPr>
          <p:cNvPr id="41987" name="Shape 483">
            <a:extLst>
              <a:ext uri="{FF2B5EF4-FFF2-40B4-BE49-F238E27FC236}">
                <a16:creationId xmlns:a16="http://schemas.microsoft.com/office/drawing/2014/main" id="{62CE4FD2-D16B-FF88-0CB0-8F9834CD7AC0}"/>
              </a:ext>
            </a:extLst>
          </p:cNvPr>
          <p:cNvSpPr>
            <a:spLocks noGrp="1" noChangeArrowheads="1"/>
          </p:cNvSpPr>
          <p:nvPr>
            <p:ph type="body" sz="quarter" idx="1"/>
          </p:nvPr>
        </p:nvSpPr>
        <p:spPr/>
        <p:txBody>
          <a:bodyPr/>
          <a:lstStyle/>
          <a:p>
            <a:pPr eaLnBrk="1" hangingPunct="1">
              <a:spcBef>
                <a:spcPct val="0"/>
              </a:spcBef>
            </a:pPr>
            <a:r>
              <a:rPr lang="en-US" altLang="en-US">
                <a:solidFill>
                  <a:srgbClr val="000000"/>
                </a:solidFill>
              </a:rPr>
              <a:t>poner fotos chistosas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76DC9B3D-706B-3237-464A-341156C82B1B}"/>
              </a:ext>
            </a:extLst>
          </p:cNvPr>
          <p:cNvSpPr txBox="1">
            <a:spLocks noGrp="1" noChangeArrowheads="1"/>
          </p:cNvSpPr>
          <p:nvPr>
            <p:ph type="sldNum" sz="quarter" idx="10"/>
          </p:nvPr>
        </p:nvSpPr>
        <p:spPr>
          <a:ln/>
        </p:spPr>
        <p:txBody>
          <a:bodyPr/>
          <a:lstStyle>
            <a:lvl1pPr>
              <a:defRPr/>
            </a:lvl1pPr>
          </a:lstStyle>
          <a:p>
            <a:fld id="{9CFEDED7-D7EB-41A7-A249-80F0EA8DAB88}" type="slidenum">
              <a:rPr lang="en-US" altLang="en-US"/>
              <a:pPr/>
              <a:t>‹#›</a:t>
            </a:fld>
            <a:endParaRPr lang="en-US" altLang="en-US"/>
          </a:p>
        </p:txBody>
      </p:sp>
    </p:spTree>
    <p:extLst>
      <p:ext uri="{BB962C8B-B14F-4D97-AF65-F5344CB8AC3E}">
        <p14:creationId xmlns:p14="http://schemas.microsoft.com/office/powerpoint/2010/main" val="1330145891"/>
      </p:ext>
    </p:extLst>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Text">
            <a:extLst>
              <a:ext uri="{FF2B5EF4-FFF2-40B4-BE49-F238E27FC236}">
                <a16:creationId xmlns:a16="http://schemas.microsoft.com/office/drawing/2014/main" id="{39C53430-393C-8DCD-D775-760C3A7D895D}"/>
              </a:ext>
            </a:extLst>
          </p:cNvPr>
          <p:cNvSpPr txBox="1">
            <a:spLocks noGrp="1" noChangeArrowheads="1"/>
          </p:cNvSpPr>
          <p:nvPr>
            <p:ph type="title"/>
          </p:nvPr>
        </p:nvSpPr>
        <p:spPr bwMode="auto">
          <a:xfrm>
            <a:off x="2740025" y="1154113"/>
            <a:ext cx="14630400"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8" tIns="45718" rIns="45718" bIns="45718" numCol="1" anchor="ctr" anchorCtr="0" compatLnSpc="1">
            <a:prstTxWarp prst="textNoShape">
              <a:avLst/>
            </a:prstTxWarp>
          </a:bodyPr>
          <a:lstStyle/>
          <a:p>
            <a:pPr lvl="0"/>
            <a:r>
              <a:rPr lang="en-US" altLang="en-US">
                <a:sym typeface="Calibri" panose="020F0502020204030204" pitchFamily="34" charset="0"/>
              </a:rPr>
              <a:t>Title Text</a:t>
            </a:r>
          </a:p>
        </p:txBody>
      </p:sp>
      <p:sp>
        <p:nvSpPr>
          <p:cNvPr id="1027" name="Body Level One…">
            <a:extLst>
              <a:ext uri="{FF2B5EF4-FFF2-40B4-BE49-F238E27FC236}">
                <a16:creationId xmlns:a16="http://schemas.microsoft.com/office/drawing/2014/main" id="{8FD77028-56BE-AE57-407D-0AEAA384D80F}"/>
              </a:ext>
            </a:extLst>
          </p:cNvPr>
          <p:cNvSpPr txBox="1">
            <a:spLocks noGrp="1" noChangeArrowheads="1"/>
          </p:cNvSpPr>
          <p:nvPr>
            <p:ph type="body" idx="1"/>
          </p:nvPr>
        </p:nvSpPr>
        <p:spPr bwMode="auto">
          <a:xfrm>
            <a:off x="10207625" y="3657600"/>
            <a:ext cx="71628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8" tIns="45718" rIns="45718" bIns="45718" numCol="1" anchor="t" anchorCtr="0" compatLnSpc="1">
            <a:prstTxWarp prst="textNoShape">
              <a:avLst/>
            </a:prstTxWarp>
          </a:bodyPr>
          <a:lstStyle/>
          <a:p>
            <a:pPr lvl="0"/>
            <a:r>
              <a:rPr lang="en-US" altLang="en-US">
                <a:sym typeface="Calibri" panose="020F0502020204030204" pitchFamily="34" charset="0"/>
              </a:rPr>
              <a:t>Body Level One</a:t>
            </a:r>
          </a:p>
          <a:p>
            <a:pPr lvl="1"/>
            <a:r>
              <a:rPr lang="en-US" altLang="en-US">
                <a:sym typeface="Calibri" panose="020F0502020204030204" pitchFamily="34" charset="0"/>
              </a:rPr>
              <a:t>Body Level Two</a:t>
            </a:r>
          </a:p>
          <a:p>
            <a:pPr lvl="2"/>
            <a:r>
              <a:rPr lang="en-US" altLang="en-US">
                <a:sym typeface="Calibri" panose="020F0502020204030204" pitchFamily="34" charset="0"/>
              </a:rPr>
              <a:t>Body Level Three</a:t>
            </a:r>
          </a:p>
          <a:p>
            <a:pPr lvl="3"/>
            <a:r>
              <a:rPr lang="en-US" altLang="en-US">
                <a:sym typeface="Calibri" panose="020F0502020204030204" pitchFamily="34" charset="0"/>
              </a:rPr>
              <a:t>Body Level Four</a:t>
            </a:r>
          </a:p>
          <a:p>
            <a:pPr lvl="4"/>
            <a:r>
              <a:rPr lang="en-US" altLang="en-US">
                <a:sym typeface="Calibri" panose="020F0502020204030204" pitchFamily="34" charset="0"/>
              </a:rPr>
              <a:t>Body Level Five</a:t>
            </a:r>
          </a:p>
        </p:txBody>
      </p:sp>
      <p:sp>
        <p:nvSpPr>
          <p:cNvPr id="1028" name="Slide Number">
            <a:extLst>
              <a:ext uri="{FF2B5EF4-FFF2-40B4-BE49-F238E27FC236}">
                <a16:creationId xmlns:a16="http://schemas.microsoft.com/office/drawing/2014/main" id="{349D16E2-D9DB-F326-3C92-3D7ADB565055}"/>
              </a:ext>
            </a:extLst>
          </p:cNvPr>
          <p:cNvSpPr txBox="1">
            <a:spLocks noGrp="1" noChangeArrowheads="1"/>
          </p:cNvSpPr>
          <p:nvPr>
            <p:ph type="sldNum" sz="quarter" idx="2"/>
          </p:nvPr>
        </p:nvSpPr>
        <p:spPr bwMode="auto">
          <a:xfrm>
            <a:off x="8428038" y="6415088"/>
            <a:ext cx="2587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none" lIns="45718" tIns="45718" rIns="45718" bIns="45718" numCol="1" anchor="ctr" anchorCtr="0" compatLnSpc="1">
            <a:prstTxWarp prst="textNoShape">
              <a:avLst/>
            </a:prstTxWarp>
            <a:spAutoFit/>
          </a:bodyPr>
          <a:lstStyle>
            <a:lvl1pPr algn="r" eaLnBrk="1">
              <a:defRPr sz="1200">
                <a:solidFill>
                  <a:srgbClr val="898989"/>
                </a:solidFill>
                <a:latin typeface="Calibri" panose="020F0502020204030204" pitchFamily="34" charset="0"/>
                <a:cs typeface="Calibri" panose="020F0502020204030204" pitchFamily="34" charset="0"/>
                <a:sym typeface="Calibri" panose="020F0502020204030204" pitchFamily="34" charset="0"/>
              </a:defRPr>
            </a:lvl1pPr>
          </a:lstStyle>
          <a:p>
            <a:fld id="{2FECDE72-69CC-4011-ABA4-C7FC3D736AF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algn="ctr" rtl="0" eaLnBrk="0" fontAlgn="base" hangingPunct="0">
        <a:spcBef>
          <a:spcPct val="0"/>
        </a:spcBef>
        <a:spcAft>
          <a:spcPct val="0"/>
        </a:spcAft>
        <a:defRPr sz="4400">
          <a:solidFill>
            <a:srgbClr val="000000"/>
          </a:solidFill>
          <a:latin typeface="+mn-lt"/>
          <a:ea typeface="+mn-ea"/>
          <a:cs typeface="+mn-cs"/>
          <a:sym typeface="Calibri" panose="020F0502020204030204" pitchFamily="34" charset="0"/>
        </a:defRPr>
      </a:lvl1pPr>
      <a:lvl2pPr algn="ctr" rtl="0" eaLnBrk="0" fontAlgn="base" hangingPunct="0">
        <a:spcBef>
          <a:spcPct val="0"/>
        </a:spcBef>
        <a:spcAft>
          <a:spcPct val="0"/>
        </a:spcAft>
        <a:defRPr sz="4400">
          <a:solidFill>
            <a:srgbClr val="000000"/>
          </a:solidFill>
          <a:latin typeface="+mn-lt"/>
          <a:ea typeface="+mn-ea"/>
          <a:cs typeface="+mn-cs"/>
          <a:sym typeface="Calibri" panose="020F0502020204030204" pitchFamily="34" charset="0"/>
        </a:defRPr>
      </a:lvl2pPr>
      <a:lvl3pPr algn="ctr" rtl="0" eaLnBrk="0" fontAlgn="base" hangingPunct="0">
        <a:spcBef>
          <a:spcPct val="0"/>
        </a:spcBef>
        <a:spcAft>
          <a:spcPct val="0"/>
        </a:spcAft>
        <a:defRPr sz="4400">
          <a:solidFill>
            <a:srgbClr val="000000"/>
          </a:solidFill>
          <a:latin typeface="+mn-lt"/>
          <a:ea typeface="+mn-ea"/>
          <a:cs typeface="+mn-cs"/>
          <a:sym typeface="Calibri" panose="020F0502020204030204" pitchFamily="34" charset="0"/>
        </a:defRPr>
      </a:lvl3pPr>
      <a:lvl4pPr algn="ctr" rtl="0" eaLnBrk="0" fontAlgn="base" hangingPunct="0">
        <a:spcBef>
          <a:spcPct val="0"/>
        </a:spcBef>
        <a:spcAft>
          <a:spcPct val="0"/>
        </a:spcAft>
        <a:defRPr sz="4400">
          <a:solidFill>
            <a:srgbClr val="000000"/>
          </a:solidFill>
          <a:latin typeface="+mn-lt"/>
          <a:ea typeface="+mn-ea"/>
          <a:cs typeface="+mn-cs"/>
          <a:sym typeface="Calibri" panose="020F0502020204030204" pitchFamily="34" charset="0"/>
        </a:defRPr>
      </a:lvl4pPr>
      <a:lvl5pPr algn="ctr" rtl="0" eaLnBrk="0" fontAlgn="base" hangingPunct="0">
        <a:spcBef>
          <a:spcPct val="0"/>
        </a:spcBef>
        <a:spcAft>
          <a:spcPct val="0"/>
        </a:spcAft>
        <a:defRPr sz="4400">
          <a:solidFill>
            <a:srgbClr val="000000"/>
          </a:solidFill>
          <a:latin typeface="+mn-lt"/>
          <a:ea typeface="+mn-ea"/>
          <a:cs typeface="+mn-cs"/>
          <a:sym typeface="Calibri" panose="020F0502020204030204" pitchFamily="34" charset="0"/>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342900" indent="-342900" algn="l" rtl="0" eaLnBrk="0" fontAlgn="base" hangingPunct="0">
        <a:spcBef>
          <a:spcPts val="700"/>
        </a:spcBef>
        <a:spcAft>
          <a:spcPct val="0"/>
        </a:spcAft>
        <a:buSzPct val="100000"/>
        <a:buFont typeface="Arial" panose="020B0604020202020204" pitchFamily="34" charset="0"/>
        <a:buChar char="»"/>
        <a:defRPr sz="3200">
          <a:solidFill>
            <a:srgbClr val="000000"/>
          </a:solidFill>
          <a:latin typeface="+mn-lt"/>
          <a:ea typeface="+mn-ea"/>
          <a:cs typeface="+mn-cs"/>
          <a:sym typeface="Calibri" panose="020F0502020204030204" pitchFamily="34" charset="0"/>
        </a:defRPr>
      </a:lvl1pPr>
      <a:lvl2pPr marL="782638" indent="-325438" algn="l" rtl="0" eaLnBrk="0" fontAlgn="base" hangingPunct="0">
        <a:spcBef>
          <a:spcPts val="700"/>
        </a:spcBef>
        <a:spcAft>
          <a:spcPct val="0"/>
        </a:spcAft>
        <a:buSzPct val="100000"/>
        <a:buFont typeface="Arial" panose="020B0604020202020204" pitchFamily="34" charset="0"/>
        <a:buChar char="–"/>
        <a:defRPr sz="3200">
          <a:solidFill>
            <a:srgbClr val="000000"/>
          </a:solidFill>
          <a:latin typeface="+mn-lt"/>
          <a:ea typeface="+mn-ea"/>
          <a:cs typeface="+mn-cs"/>
          <a:sym typeface="Calibri" panose="020F0502020204030204" pitchFamily="34" charset="0"/>
        </a:defRPr>
      </a:lvl2pPr>
      <a:lvl3pPr marL="1219200" indent="-304800" algn="l" rtl="0" eaLnBrk="0" fontAlgn="base" hangingPunct="0">
        <a:spcBef>
          <a:spcPts val="700"/>
        </a:spcBef>
        <a:spcAft>
          <a:spcPct val="0"/>
        </a:spcAft>
        <a:buSzPct val="100000"/>
        <a:buFont typeface="Arial" panose="020B0604020202020204" pitchFamily="34" charset="0"/>
        <a:buChar char="•"/>
        <a:defRPr sz="3200">
          <a:solidFill>
            <a:srgbClr val="000000"/>
          </a:solidFill>
          <a:latin typeface="+mn-lt"/>
          <a:ea typeface="+mn-ea"/>
          <a:cs typeface="+mn-cs"/>
          <a:sym typeface="Calibri" panose="020F0502020204030204" pitchFamily="34" charset="0"/>
        </a:defRPr>
      </a:lvl3pPr>
      <a:lvl4pPr marL="1736725" indent="-365125" algn="l" rtl="0" eaLnBrk="0" fontAlgn="base" hangingPunct="0">
        <a:spcBef>
          <a:spcPts val="700"/>
        </a:spcBef>
        <a:spcAft>
          <a:spcPct val="0"/>
        </a:spcAft>
        <a:buSzPct val="100000"/>
        <a:buFont typeface="Arial" panose="020B0604020202020204" pitchFamily="34" charset="0"/>
        <a:buChar char="–"/>
        <a:defRPr sz="3200">
          <a:solidFill>
            <a:srgbClr val="000000"/>
          </a:solidFill>
          <a:latin typeface="+mn-lt"/>
          <a:ea typeface="+mn-ea"/>
          <a:cs typeface="+mn-cs"/>
          <a:sym typeface="Calibri" panose="020F0502020204030204" pitchFamily="34" charset="0"/>
        </a:defRPr>
      </a:lvl4pPr>
      <a:lvl5pPr marL="2235200" indent="-406400" algn="l" rtl="0" eaLnBrk="0" fontAlgn="base" hangingPunct="0">
        <a:spcBef>
          <a:spcPts val="700"/>
        </a:spcBef>
        <a:spcAft>
          <a:spcPct val="0"/>
        </a:spcAft>
        <a:buSzPct val="100000"/>
        <a:buFont typeface="Arial" panose="020B0604020202020204" pitchFamily="34" charset="0"/>
        <a:buChar char="»"/>
        <a:defRPr sz="3200">
          <a:solidFill>
            <a:srgbClr val="000000"/>
          </a:solidFill>
          <a:latin typeface="+mn-lt"/>
          <a:ea typeface="+mn-ea"/>
          <a:cs typeface="+mn-cs"/>
          <a:sym typeface="Calibri" panose="020F0502020204030204" pitchFamily="34" charset="0"/>
        </a:defRPr>
      </a:lvl5pPr>
      <a:lvl6pPr marL="0" marR="0" indent="2286000" algn="l" defTabSz="914400" rtl="0" latinLnBrk="0">
        <a:lnSpc>
          <a:spcPct val="100000"/>
        </a:lnSpc>
        <a:spcBef>
          <a:spcPts val="700"/>
        </a:spcBef>
        <a:spcAft>
          <a:spcPts val="0"/>
        </a:spcAft>
        <a:buClrTx/>
        <a:buSzTx/>
        <a:buFont typeface="Arial"/>
        <a:buNone/>
        <a:tabLst/>
        <a:defRPr sz="3200" b="0" i="0" u="none" strike="noStrike" cap="none" spc="0" baseline="0">
          <a:solidFill>
            <a:srgbClr val="000000"/>
          </a:solidFill>
          <a:uFillTx/>
          <a:latin typeface="+mn-lt"/>
          <a:ea typeface="+mn-ea"/>
          <a:cs typeface="+mn-cs"/>
          <a:sym typeface="Calibri"/>
        </a:defRPr>
      </a:lvl6pPr>
      <a:lvl7pPr marL="0" marR="0" indent="2743200" algn="l" defTabSz="914400" rtl="0" latinLnBrk="0">
        <a:lnSpc>
          <a:spcPct val="100000"/>
        </a:lnSpc>
        <a:spcBef>
          <a:spcPts val="700"/>
        </a:spcBef>
        <a:spcAft>
          <a:spcPts val="0"/>
        </a:spcAft>
        <a:buClrTx/>
        <a:buSzTx/>
        <a:buFont typeface="Arial"/>
        <a:buNone/>
        <a:tabLst/>
        <a:defRPr sz="3200" b="0" i="0" u="none" strike="noStrike" cap="none" spc="0" baseline="0">
          <a:solidFill>
            <a:srgbClr val="000000"/>
          </a:solidFill>
          <a:uFillTx/>
          <a:latin typeface="+mn-lt"/>
          <a:ea typeface="+mn-ea"/>
          <a:cs typeface="+mn-cs"/>
          <a:sym typeface="Calibri"/>
        </a:defRPr>
      </a:lvl7pPr>
      <a:lvl8pPr marL="0" marR="0" indent="3200400" algn="l" defTabSz="914400" rtl="0" latinLnBrk="0">
        <a:lnSpc>
          <a:spcPct val="100000"/>
        </a:lnSpc>
        <a:spcBef>
          <a:spcPts val="700"/>
        </a:spcBef>
        <a:spcAft>
          <a:spcPts val="0"/>
        </a:spcAft>
        <a:buClrTx/>
        <a:buSzTx/>
        <a:buFont typeface="Arial"/>
        <a:buNone/>
        <a:tabLst/>
        <a:defRPr sz="3200" b="0" i="0" u="none" strike="noStrike" cap="none" spc="0" baseline="0">
          <a:solidFill>
            <a:srgbClr val="000000"/>
          </a:solidFill>
          <a:uFillTx/>
          <a:latin typeface="+mn-lt"/>
          <a:ea typeface="+mn-ea"/>
          <a:cs typeface="+mn-cs"/>
          <a:sym typeface="Calibri"/>
        </a:defRPr>
      </a:lvl8pPr>
      <a:lvl9pPr marL="0" marR="0" indent="3657600" algn="l" defTabSz="914400" rtl="0" latinLnBrk="0">
        <a:lnSpc>
          <a:spcPct val="100000"/>
        </a:lnSpc>
        <a:spcBef>
          <a:spcPts val="700"/>
        </a:spcBef>
        <a:spcAft>
          <a:spcPts val="0"/>
        </a:spcAft>
        <a:buClrTx/>
        <a:buSzTx/>
        <a:buFont typeface="Arial"/>
        <a:buNone/>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7.png"/><Relationship Id="rId7" Type="http://schemas.openxmlformats.org/officeDocument/2006/relationships/image" Target="../media/image32.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5.pn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5.png"/><Relationship Id="rId7" Type="http://schemas.openxmlformats.org/officeDocument/2006/relationships/image" Target="../media/image72.pn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74.png"/></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2.png"/><Relationship Id="rId7" Type="http://schemas.openxmlformats.org/officeDocument/2006/relationships/image" Target="../media/image83.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3.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74.png"/><Relationship Id="rId2" Type="http://schemas.openxmlformats.org/officeDocument/2006/relationships/image" Target="../media/image85.jpeg"/><Relationship Id="rId1" Type="http://schemas.openxmlformats.org/officeDocument/2006/relationships/slideLayout" Target="../slideLayouts/slideLayout1.xml"/><Relationship Id="rId6" Type="http://schemas.openxmlformats.org/officeDocument/2006/relationships/image" Target="../media/image89.png"/><Relationship Id="rId11" Type="http://schemas.openxmlformats.org/officeDocument/2006/relationships/image" Target="../media/image73.png"/><Relationship Id="rId5" Type="http://schemas.openxmlformats.org/officeDocument/2006/relationships/image" Target="../media/image88.png"/><Relationship Id="rId15" Type="http://schemas.openxmlformats.org/officeDocument/2006/relationships/image" Target="../media/image95.png"/><Relationship Id="rId10" Type="http://schemas.openxmlformats.org/officeDocument/2006/relationships/image" Target="../media/image92.png"/><Relationship Id="rId4" Type="http://schemas.openxmlformats.org/officeDocument/2006/relationships/image" Target="../media/image87.png"/><Relationship Id="rId9" Type="http://schemas.openxmlformats.org/officeDocument/2006/relationships/image" Target="../media/image71.png"/><Relationship Id="rId1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9.png"/><Relationship Id="rId3" Type="http://schemas.openxmlformats.org/officeDocument/2006/relationships/image" Target="../media/image45.png"/><Relationship Id="rId7" Type="http://schemas.openxmlformats.org/officeDocument/2006/relationships/image" Target="../media/image105.png"/><Relationship Id="rId12" Type="http://schemas.openxmlformats.org/officeDocument/2006/relationships/image" Target="../media/image108.jpeg"/><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4.png"/><Relationship Id="rId11" Type="http://schemas.openxmlformats.org/officeDocument/2006/relationships/image" Target="../media/image33.png"/><Relationship Id="rId5" Type="http://schemas.openxmlformats.org/officeDocument/2006/relationships/image" Target="../media/image103.png"/><Relationship Id="rId15" Type="http://schemas.openxmlformats.org/officeDocument/2006/relationships/image" Target="../media/image111.png"/><Relationship Id="rId10" Type="http://schemas.openxmlformats.org/officeDocument/2006/relationships/image" Target="../media/image32.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0.png"/></Relationships>
</file>

<file path=ppt/slides/_rels/slide2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image" Target="../media/image114.png"/></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5.png"/><Relationship Id="rId7" Type="http://schemas.openxmlformats.org/officeDocument/2006/relationships/image" Target="../media/image72.png"/><Relationship Id="rId2" Type="http://schemas.openxmlformats.org/officeDocument/2006/relationships/image" Target="../media/image116.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7.png"/><Relationship Id="rId10" Type="http://schemas.openxmlformats.org/officeDocument/2006/relationships/image" Target="../media/image117.jpeg"/><Relationship Id="rId4" Type="http://schemas.openxmlformats.org/officeDocument/2006/relationships/image" Target="../media/image76.png"/><Relationship Id="rId9"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119.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121.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7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6.png"/><Relationship Id="rId7" Type="http://schemas.openxmlformats.org/officeDocument/2006/relationships/image" Target="../media/image73.png"/><Relationship Id="rId12" Type="http://schemas.openxmlformats.org/officeDocument/2006/relationships/image" Target="../media/image125.png"/><Relationship Id="rId2"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124.png"/><Relationship Id="rId5" Type="http://schemas.openxmlformats.org/officeDocument/2006/relationships/image" Target="../media/image71.png"/><Relationship Id="rId10" Type="http://schemas.openxmlformats.org/officeDocument/2006/relationships/image" Target="../media/image123.png"/><Relationship Id="rId4" Type="http://schemas.openxmlformats.org/officeDocument/2006/relationships/image" Target="../media/image77.png"/><Relationship Id="rId9" Type="http://schemas.openxmlformats.org/officeDocument/2006/relationships/image" Target="../media/image122.pn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31.png"/><Relationship Id="rId3" Type="http://schemas.openxmlformats.org/officeDocument/2006/relationships/image" Target="../media/image45.png"/><Relationship Id="rId7" Type="http://schemas.openxmlformats.org/officeDocument/2006/relationships/image" Target="../media/image107.png"/><Relationship Id="rId12" Type="http://schemas.openxmlformats.org/officeDocument/2006/relationships/image" Target="../media/image130.png"/><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6.png"/><Relationship Id="rId11" Type="http://schemas.openxmlformats.org/officeDocument/2006/relationships/image" Target="../media/image129.png"/><Relationship Id="rId5" Type="http://schemas.openxmlformats.org/officeDocument/2006/relationships/image" Target="../media/image127.png"/><Relationship Id="rId10" Type="http://schemas.openxmlformats.org/officeDocument/2006/relationships/image" Target="../media/image128.jpeg"/><Relationship Id="rId4" Type="http://schemas.openxmlformats.org/officeDocument/2006/relationships/image" Target="../media/image126.png"/><Relationship Id="rId9" Type="http://schemas.openxmlformats.org/officeDocument/2006/relationships/image" Target="../media/image33.png"/><Relationship Id="rId14" Type="http://schemas.openxmlformats.org/officeDocument/2006/relationships/image" Target="../media/image132.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38.png"/><Relationship Id="rId3" Type="http://schemas.openxmlformats.org/officeDocument/2006/relationships/image" Target="../media/image101.png"/><Relationship Id="rId7" Type="http://schemas.openxmlformats.org/officeDocument/2006/relationships/image" Target="../media/image32.png"/><Relationship Id="rId12" Type="http://schemas.openxmlformats.org/officeDocument/2006/relationships/image" Target="../media/image13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7.png"/><Relationship Id="rId11" Type="http://schemas.openxmlformats.org/officeDocument/2006/relationships/image" Target="../media/image136.png"/><Relationship Id="rId5" Type="http://schemas.openxmlformats.org/officeDocument/2006/relationships/image" Target="../media/image106.png"/><Relationship Id="rId10" Type="http://schemas.openxmlformats.org/officeDocument/2006/relationships/image" Target="../media/image135.png"/><Relationship Id="rId4" Type="http://schemas.openxmlformats.org/officeDocument/2006/relationships/image" Target="../media/image133.png"/><Relationship Id="rId9" Type="http://schemas.openxmlformats.org/officeDocument/2006/relationships/image" Target="../media/image134.png"/><Relationship Id="rId14" Type="http://schemas.openxmlformats.org/officeDocument/2006/relationships/image" Target="../media/image139.png"/></Relationships>
</file>

<file path=ppt/slides/_rels/slide32.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01.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33.png"/><Relationship Id="rId9" Type="http://schemas.openxmlformats.org/officeDocument/2006/relationships/image" Target="../media/image141.png"/></Relationships>
</file>

<file path=ppt/slides/_rels/slide3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6.png"/><Relationship Id="rId7" Type="http://schemas.openxmlformats.org/officeDocument/2006/relationships/image" Target="../media/image73.png"/><Relationship Id="rId2"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143.png"/><Relationship Id="rId4" Type="http://schemas.openxmlformats.org/officeDocument/2006/relationships/image" Target="../media/image77.png"/><Relationship Id="rId9" Type="http://schemas.openxmlformats.org/officeDocument/2006/relationships/image" Target="../media/image142.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6.png"/><Relationship Id="rId7" Type="http://schemas.openxmlformats.org/officeDocument/2006/relationships/image" Target="../media/image148.jpeg"/><Relationship Id="rId2" Type="http://schemas.openxmlformats.org/officeDocument/2006/relationships/image" Target="../media/image145.png"/><Relationship Id="rId1" Type="http://schemas.openxmlformats.org/officeDocument/2006/relationships/slideLayout" Target="../slideLayouts/slideLayout1.xml"/><Relationship Id="rId6" Type="http://schemas.openxmlformats.org/officeDocument/2006/relationships/image" Target="../media/image147.png"/><Relationship Id="rId5" Type="http://schemas.openxmlformats.org/officeDocument/2006/relationships/image" Target="../media/image74.png"/><Relationship Id="rId10" Type="http://schemas.openxmlformats.org/officeDocument/2006/relationships/image" Target="../media/image151.png"/><Relationship Id="rId4" Type="http://schemas.openxmlformats.org/officeDocument/2006/relationships/image" Target="../media/image73.png"/><Relationship Id="rId9" Type="http://schemas.openxmlformats.org/officeDocument/2006/relationships/image" Target="../media/image150.png"/></Relationships>
</file>

<file path=ppt/slides/_rels/slide36.xml.rels><?xml version="1.0" encoding="UTF-8" standalone="yes"?>
<Relationships xmlns="http://schemas.openxmlformats.org/package/2006/relationships"><Relationship Id="rId8" Type="http://schemas.openxmlformats.org/officeDocument/2006/relationships/image" Target="../media/image155.jpeg"/><Relationship Id="rId13" Type="http://schemas.openxmlformats.org/officeDocument/2006/relationships/image" Target="../media/image160.jpeg"/><Relationship Id="rId3" Type="http://schemas.openxmlformats.org/officeDocument/2006/relationships/image" Target="../media/image71.png"/><Relationship Id="rId7" Type="http://schemas.openxmlformats.org/officeDocument/2006/relationships/image" Target="../media/image154.jpeg"/><Relationship Id="rId12" Type="http://schemas.openxmlformats.org/officeDocument/2006/relationships/image" Target="../media/image159.jpeg"/><Relationship Id="rId2" Type="http://schemas.openxmlformats.org/officeDocument/2006/relationships/notesSlide" Target="../notesSlides/notesSlide3.xml"/><Relationship Id="rId16" Type="http://schemas.openxmlformats.org/officeDocument/2006/relationships/image" Target="../media/image163.gif"/><Relationship Id="rId1" Type="http://schemas.openxmlformats.org/officeDocument/2006/relationships/slideLayout" Target="../slideLayouts/slideLayout1.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5" Type="http://schemas.openxmlformats.org/officeDocument/2006/relationships/image" Target="../media/image162.png"/><Relationship Id="rId10" Type="http://schemas.openxmlformats.org/officeDocument/2006/relationships/image" Target="../media/image157.png"/><Relationship Id="rId4" Type="http://schemas.openxmlformats.org/officeDocument/2006/relationships/image" Target="../media/image72.png"/><Relationship Id="rId9" Type="http://schemas.openxmlformats.org/officeDocument/2006/relationships/image" Target="../media/image156.jpeg"/><Relationship Id="rId14" Type="http://schemas.openxmlformats.org/officeDocument/2006/relationships/image" Target="../media/image161.gif"/></Relationships>
</file>

<file path=ppt/slides/_rels/slide37.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71.png"/><Relationship Id="rId7" Type="http://schemas.openxmlformats.org/officeDocument/2006/relationships/image" Target="../media/image164.png"/><Relationship Id="rId2" Type="http://schemas.openxmlformats.org/officeDocument/2006/relationships/image" Target="../media/image85.jpe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167.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166.png"/><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71.png"/><Relationship Id="rId7" Type="http://schemas.openxmlformats.org/officeDocument/2006/relationships/image" Target="../media/image170.png"/><Relationship Id="rId2" Type="http://schemas.openxmlformats.org/officeDocument/2006/relationships/image" Target="../media/image85.jpeg"/><Relationship Id="rId1" Type="http://schemas.openxmlformats.org/officeDocument/2006/relationships/slideLayout" Target="../slideLayouts/slideLayout1.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image" Target="../media/image85.jpeg"/><Relationship Id="rId1" Type="http://schemas.openxmlformats.org/officeDocument/2006/relationships/slideLayout" Target="../slideLayouts/slideLayout1.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179.jpeg"/><Relationship Id="rId4" Type="http://schemas.openxmlformats.org/officeDocument/2006/relationships/image" Target="../media/image178.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80.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182.png"/><Relationship Id="rId2" Type="http://schemas.openxmlformats.org/officeDocument/2006/relationships/image" Target="../media/image85.jpeg"/><Relationship Id="rId1" Type="http://schemas.openxmlformats.org/officeDocument/2006/relationships/slideLayout" Target="../slideLayouts/slideLayout1.xml"/><Relationship Id="rId6" Type="http://schemas.openxmlformats.org/officeDocument/2006/relationships/image" Target="../media/image181.png"/><Relationship Id="rId5" Type="http://schemas.openxmlformats.org/officeDocument/2006/relationships/image" Target="../media/image18.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1.png"/><Relationship Id="rId18" Type="http://schemas.openxmlformats.org/officeDocument/2006/relationships/image" Target="../media/image196.png"/><Relationship Id="rId3" Type="http://schemas.openxmlformats.org/officeDocument/2006/relationships/image" Target="../media/image184.png"/><Relationship Id="rId21" Type="http://schemas.openxmlformats.org/officeDocument/2006/relationships/image" Target="../media/image18.png"/><Relationship Id="rId7" Type="http://schemas.openxmlformats.org/officeDocument/2006/relationships/image" Target="../media/image13.png"/><Relationship Id="rId12" Type="http://schemas.openxmlformats.org/officeDocument/2006/relationships/image" Target="../media/image190.png"/><Relationship Id="rId17" Type="http://schemas.openxmlformats.org/officeDocument/2006/relationships/image" Target="../media/image195.png"/><Relationship Id="rId2" Type="http://schemas.openxmlformats.org/officeDocument/2006/relationships/image" Target="../media/image183.png"/><Relationship Id="rId16" Type="http://schemas.openxmlformats.org/officeDocument/2006/relationships/image" Target="../media/image194.png"/><Relationship Id="rId20"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89.png"/><Relationship Id="rId5" Type="http://schemas.openxmlformats.org/officeDocument/2006/relationships/image" Target="../media/image185.png"/><Relationship Id="rId15" Type="http://schemas.openxmlformats.org/officeDocument/2006/relationships/image" Target="../media/image193.png"/><Relationship Id="rId10" Type="http://schemas.openxmlformats.org/officeDocument/2006/relationships/image" Target="../media/image188.png"/><Relationship Id="rId19"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87.png"/><Relationship Id="rId14" Type="http://schemas.openxmlformats.org/officeDocument/2006/relationships/image" Target="../media/image192.png"/><Relationship Id="rId22" Type="http://schemas.openxmlformats.org/officeDocument/2006/relationships/hyperlink" Target="https://www.diamondhomess.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9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pic>
        <p:nvPicPr>
          <p:cNvPr id="3074" name="image.png" descr="image.png">
            <a:extLst>
              <a:ext uri="{FF2B5EF4-FFF2-40B4-BE49-F238E27FC236}">
                <a16:creationId xmlns:a16="http://schemas.microsoft.com/office/drawing/2014/main" id="{F051337C-8C04-03DD-DB6F-5B317E406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4900" y="5260975"/>
            <a:ext cx="652463"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75" name="image.png" descr="image.png">
            <a:extLst>
              <a:ext uri="{FF2B5EF4-FFF2-40B4-BE49-F238E27FC236}">
                <a16:creationId xmlns:a16="http://schemas.microsoft.com/office/drawing/2014/main" id="{D899B449-4337-889D-F0A9-93AECF965B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950" y="6040438"/>
            <a:ext cx="652463" cy="46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2" name="Shape">
            <a:extLst>
              <a:ext uri="{FF2B5EF4-FFF2-40B4-BE49-F238E27FC236}">
                <a16:creationId xmlns:a16="http://schemas.microsoft.com/office/drawing/2014/main" id="{33CDB93C-6E59-58C4-68AC-4BD4B3614542}"/>
              </a:ext>
            </a:extLst>
          </p:cNvPr>
          <p:cNvSpPr/>
          <p:nvPr/>
        </p:nvSpPr>
        <p:spPr>
          <a:xfrm>
            <a:off x="3100388" y="3551238"/>
            <a:ext cx="9509125" cy="2578100"/>
          </a:xfrm>
          <a:custGeom>
            <a:avLst/>
            <a:gdLst/>
            <a:ahLst/>
            <a:cxnLst>
              <a:cxn ang="0">
                <a:pos x="wd2" y="hd2"/>
              </a:cxn>
              <a:cxn ang="5400000">
                <a:pos x="wd2" y="hd2"/>
              </a:cxn>
              <a:cxn ang="10800000">
                <a:pos x="wd2" y="hd2"/>
              </a:cxn>
              <a:cxn ang="16200000">
                <a:pos x="wd2" y="hd2"/>
              </a:cxn>
            </a:cxnLst>
            <a:rect l="0" t="0" r="r" b="b"/>
            <a:pathLst>
              <a:path w="21600" h="21600" extrusionOk="0">
                <a:moveTo>
                  <a:pt x="140" y="0"/>
                </a:moveTo>
                <a:lnTo>
                  <a:pt x="21460" y="0"/>
                </a:lnTo>
                <a:cubicBezTo>
                  <a:pt x="21497" y="0"/>
                  <a:pt x="21533" y="55"/>
                  <a:pt x="21559" y="152"/>
                </a:cubicBezTo>
                <a:cubicBezTo>
                  <a:pt x="21585" y="249"/>
                  <a:pt x="21600" y="381"/>
                  <a:pt x="21600" y="518"/>
                </a:cubicBezTo>
                <a:lnTo>
                  <a:pt x="21600" y="21082"/>
                </a:lnTo>
                <a:cubicBezTo>
                  <a:pt x="21600" y="21368"/>
                  <a:pt x="21537" y="21600"/>
                  <a:pt x="21460" y="21600"/>
                </a:cubicBezTo>
                <a:lnTo>
                  <a:pt x="140" y="21600"/>
                </a:lnTo>
                <a:cubicBezTo>
                  <a:pt x="103" y="21600"/>
                  <a:pt x="67" y="21545"/>
                  <a:pt x="41" y="21448"/>
                </a:cubicBezTo>
                <a:cubicBezTo>
                  <a:pt x="15" y="21351"/>
                  <a:pt x="0" y="21219"/>
                  <a:pt x="0" y="21082"/>
                </a:cubicBezTo>
                <a:lnTo>
                  <a:pt x="0" y="518"/>
                </a:lnTo>
                <a:cubicBezTo>
                  <a:pt x="0" y="381"/>
                  <a:pt x="15" y="249"/>
                  <a:pt x="41" y="152"/>
                </a:cubicBezTo>
                <a:cubicBezTo>
                  <a:pt x="67" y="55"/>
                  <a:pt x="103" y="0"/>
                  <a:pt x="140" y="0"/>
                </a:cubicBezTo>
                <a:close/>
              </a:path>
            </a:pathLst>
          </a:custGeom>
          <a:solidFill>
            <a:srgbClr val="000000">
              <a:alpha val="0"/>
            </a:srgbClr>
          </a:solidFill>
          <a:ln w="47625" cap="sq">
            <a:solidFill>
              <a:srgbClr val="254A6B"/>
            </a:solidFill>
            <a:miter/>
          </a:ln>
        </p:spPr>
        <p:txBody>
          <a:bodyPr lIns="45718" tIns="45718" rIns="45718" bIns="45718"/>
          <a:lstStyle/>
          <a:p>
            <a:pPr eaLnBrk="1" fontAlgn="auto">
              <a:spcBef>
                <a:spcPts val="0"/>
              </a:spcBef>
              <a:spcAft>
                <a:spcPts val="0"/>
              </a:spcAft>
              <a:defRPr>
                <a:latin typeface="+mn-lt"/>
                <a:ea typeface="+mn-ea"/>
                <a:cs typeface="+mn-cs"/>
                <a:sym typeface="Calibri"/>
              </a:defRPr>
            </a:pPr>
            <a:endParaRPr kern="0">
              <a:latin typeface="+mn-lt"/>
              <a:cs typeface="+mn-cs"/>
              <a:sym typeface="Calibri"/>
            </a:endParaRPr>
          </a:p>
        </p:txBody>
      </p:sp>
      <p:sp>
        <p:nvSpPr>
          <p:cNvPr id="23" name="Rectangle">
            <a:extLst>
              <a:ext uri="{FF2B5EF4-FFF2-40B4-BE49-F238E27FC236}">
                <a16:creationId xmlns:a16="http://schemas.microsoft.com/office/drawing/2014/main" id="{C7DE5431-8E4A-FFAE-8199-0566E77275BF}"/>
              </a:ext>
            </a:extLst>
          </p:cNvPr>
          <p:cNvSpPr/>
          <p:nvPr/>
        </p:nvSpPr>
        <p:spPr>
          <a:xfrm>
            <a:off x="1787525" y="-446088"/>
            <a:ext cx="2627313" cy="4846638"/>
          </a:xfrm>
          <a:prstGeom prst="rect">
            <a:avLst/>
          </a:prstGeom>
          <a:solidFill>
            <a:srgbClr val="FFD7D2"/>
          </a:solid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pic>
        <p:nvPicPr>
          <p:cNvPr id="24" name="image.png" descr="image.png">
            <a:extLst>
              <a:ext uri="{FF2B5EF4-FFF2-40B4-BE49-F238E27FC236}">
                <a16:creationId xmlns:a16="http://schemas.microsoft.com/office/drawing/2014/main" id="{59BD3D81-D154-7904-218E-47B2BF088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58838"/>
            <a:ext cx="4144963"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5" name="Shape">
            <a:extLst>
              <a:ext uri="{FF2B5EF4-FFF2-40B4-BE49-F238E27FC236}">
                <a16:creationId xmlns:a16="http://schemas.microsoft.com/office/drawing/2014/main" id="{D6AC21A1-F979-392D-2DF9-8E27063918D5}"/>
              </a:ext>
            </a:extLst>
          </p:cNvPr>
          <p:cNvSpPr/>
          <p:nvPr/>
        </p:nvSpPr>
        <p:spPr>
          <a:xfrm>
            <a:off x="5173663" y="6223000"/>
            <a:ext cx="9507537" cy="2590800"/>
          </a:xfrm>
          <a:custGeom>
            <a:avLst/>
            <a:gdLst/>
            <a:ahLst/>
            <a:cxnLst>
              <a:cxn ang="0">
                <a:pos x="wd2" y="hd2"/>
              </a:cxn>
              <a:cxn ang="5400000">
                <a:pos x="wd2" y="hd2"/>
              </a:cxn>
              <a:cxn ang="10800000">
                <a:pos x="wd2" y="hd2"/>
              </a:cxn>
              <a:cxn ang="16200000">
                <a:pos x="wd2" y="hd2"/>
              </a:cxn>
            </a:cxnLst>
            <a:rect l="0" t="0" r="r" b="b"/>
            <a:pathLst>
              <a:path w="21600" h="21600" extrusionOk="0">
                <a:moveTo>
                  <a:pt x="140" y="0"/>
                </a:moveTo>
                <a:lnTo>
                  <a:pt x="21460" y="0"/>
                </a:lnTo>
                <a:cubicBezTo>
                  <a:pt x="21497" y="0"/>
                  <a:pt x="21533" y="54"/>
                  <a:pt x="21559" y="151"/>
                </a:cubicBezTo>
                <a:cubicBezTo>
                  <a:pt x="21585" y="248"/>
                  <a:pt x="21600" y="379"/>
                  <a:pt x="21600" y="515"/>
                </a:cubicBezTo>
                <a:lnTo>
                  <a:pt x="21600" y="21085"/>
                </a:lnTo>
                <a:cubicBezTo>
                  <a:pt x="21600" y="21221"/>
                  <a:pt x="21585" y="21352"/>
                  <a:pt x="21559" y="21449"/>
                </a:cubicBezTo>
                <a:cubicBezTo>
                  <a:pt x="21533" y="21546"/>
                  <a:pt x="21497" y="21600"/>
                  <a:pt x="21460" y="21600"/>
                </a:cubicBezTo>
                <a:lnTo>
                  <a:pt x="140" y="21600"/>
                </a:lnTo>
                <a:cubicBezTo>
                  <a:pt x="63" y="21600"/>
                  <a:pt x="0" y="21369"/>
                  <a:pt x="0" y="21085"/>
                </a:cubicBezTo>
                <a:lnTo>
                  <a:pt x="0" y="515"/>
                </a:lnTo>
                <a:cubicBezTo>
                  <a:pt x="0" y="379"/>
                  <a:pt x="15" y="248"/>
                  <a:pt x="41" y="151"/>
                </a:cubicBezTo>
                <a:cubicBezTo>
                  <a:pt x="67" y="54"/>
                  <a:pt x="103" y="0"/>
                  <a:pt x="140" y="0"/>
                </a:cubicBezTo>
                <a:close/>
              </a:path>
            </a:pathLst>
          </a:custGeom>
          <a:solidFill>
            <a:srgbClr val="000000">
              <a:alpha val="0"/>
            </a:srgbClr>
          </a:solidFill>
          <a:ln w="47625" cap="sq">
            <a:solidFill>
              <a:srgbClr val="254A6B"/>
            </a:solidFill>
            <a:miter/>
          </a:ln>
        </p:spPr>
        <p:txBody>
          <a:bodyPr lIns="45718" tIns="45718" rIns="45718" bIns="45718"/>
          <a:lstStyle/>
          <a:p>
            <a:pPr eaLnBrk="1" fontAlgn="auto">
              <a:spcBef>
                <a:spcPts val="0"/>
              </a:spcBef>
              <a:spcAft>
                <a:spcPts val="0"/>
              </a:spcAft>
              <a:defRPr>
                <a:latin typeface="+mn-lt"/>
                <a:ea typeface="+mn-ea"/>
                <a:cs typeface="+mn-cs"/>
                <a:sym typeface="Calibri"/>
              </a:defRPr>
            </a:pPr>
            <a:endParaRPr kern="0">
              <a:latin typeface="+mn-lt"/>
              <a:cs typeface="+mn-cs"/>
              <a:sym typeface="Calibri"/>
            </a:endParaRPr>
          </a:p>
        </p:txBody>
      </p:sp>
      <p:sp>
        <p:nvSpPr>
          <p:cNvPr id="26" name="Rectangle">
            <a:extLst>
              <a:ext uri="{FF2B5EF4-FFF2-40B4-BE49-F238E27FC236}">
                <a16:creationId xmlns:a16="http://schemas.microsoft.com/office/drawing/2014/main" id="{926A1214-1B9F-AE09-9878-8203E48F7E95}"/>
              </a:ext>
            </a:extLst>
          </p:cNvPr>
          <p:cNvSpPr/>
          <p:nvPr/>
        </p:nvSpPr>
        <p:spPr>
          <a:xfrm>
            <a:off x="13873163" y="7104063"/>
            <a:ext cx="2627312" cy="3533775"/>
          </a:xfrm>
          <a:prstGeom prst="rect">
            <a:avLst/>
          </a:prstGeom>
          <a:solidFill>
            <a:srgbClr val="FFD7D2"/>
          </a:solid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pic>
        <p:nvPicPr>
          <p:cNvPr id="3081" name="image.png" descr="image.png">
            <a:extLst>
              <a:ext uri="{FF2B5EF4-FFF2-40B4-BE49-F238E27FC236}">
                <a16:creationId xmlns:a16="http://schemas.microsoft.com/office/drawing/2014/main" id="{93583B16-1237-257B-2D63-368A7758F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8588" y="-573088"/>
            <a:ext cx="652462"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82" name="image.png" descr="image.png">
            <a:extLst>
              <a:ext uri="{FF2B5EF4-FFF2-40B4-BE49-F238E27FC236}">
                <a16:creationId xmlns:a16="http://schemas.microsoft.com/office/drawing/2014/main" id="{13DB0A27-F178-A3FB-B39D-AB22E8705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9413" y="-573088"/>
            <a:ext cx="658812"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9" name="image.png" descr="image.png">
            <a:extLst>
              <a:ext uri="{FF2B5EF4-FFF2-40B4-BE49-F238E27FC236}">
                <a16:creationId xmlns:a16="http://schemas.microsoft.com/office/drawing/2014/main" id="{C6AC8726-7940-65E1-AB30-B8D6BE20A0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11163" y="3168650"/>
            <a:ext cx="4146550"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084" name="Line">
            <a:extLst>
              <a:ext uri="{FF2B5EF4-FFF2-40B4-BE49-F238E27FC236}">
                <a16:creationId xmlns:a16="http://schemas.microsoft.com/office/drawing/2014/main" id="{18FFCB69-EAF2-64A2-BB78-71801F84BF45}"/>
              </a:ext>
            </a:extLst>
          </p:cNvPr>
          <p:cNvSpPr>
            <a:spLocks noChangeShapeType="1"/>
          </p:cNvSpPr>
          <p:nvPr/>
        </p:nvSpPr>
        <p:spPr bwMode="auto">
          <a:xfrm>
            <a:off x="5688013" y="2890838"/>
            <a:ext cx="6911975" cy="0"/>
          </a:xfrm>
          <a:prstGeom prst="line">
            <a:avLst/>
          </a:prstGeom>
          <a:noFill/>
          <a:ln w="66675" cap="rnd">
            <a:solidFill>
              <a:srgbClr val="C65750"/>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sp>
        <p:nvSpPr>
          <p:cNvPr id="31" name="Circle">
            <a:extLst>
              <a:ext uri="{FF2B5EF4-FFF2-40B4-BE49-F238E27FC236}">
                <a16:creationId xmlns:a16="http://schemas.microsoft.com/office/drawing/2014/main" id="{073EF920-AB42-1241-5B44-066FCC0BA729}"/>
              </a:ext>
            </a:extLst>
          </p:cNvPr>
          <p:cNvSpPr/>
          <p:nvPr/>
        </p:nvSpPr>
        <p:spPr>
          <a:xfrm>
            <a:off x="777875" y="8382000"/>
            <a:ext cx="1116013" cy="1117600"/>
          </a:xfrm>
          <a:prstGeom prst="ellipse">
            <a:avLst/>
          </a:prstGeom>
          <a:solidFill>
            <a:srgbClr val="254A6B"/>
          </a:solid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3086" name="Arilene Carrasco is the Co-Founder and CEO of Diamond Homes. An enthusiastic young woman, her focus and determination are key to her success in day-to-day operations. As a mother of a beautiful young boy and the wife of a supportive husband, she draws in">
            <a:extLst>
              <a:ext uri="{FF2B5EF4-FFF2-40B4-BE49-F238E27FC236}">
                <a16:creationId xmlns:a16="http://schemas.microsoft.com/office/drawing/2014/main" id="{127891A5-1584-F608-9C2B-21F219D8925D}"/>
              </a:ext>
            </a:extLst>
          </p:cNvPr>
          <p:cNvSpPr txBox="1">
            <a:spLocks noChangeArrowheads="1"/>
          </p:cNvSpPr>
          <p:nvPr/>
        </p:nvSpPr>
        <p:spPr bwMode="auto">
          <a:xfrm>
            <a:off x="5173663" y="3549650"/>
            <a:ext cx="7202487"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just" eaLnBrk="1">
              <a:lnSpc>
                <a:spcPts val="2300"/>
              </a:lnSpc>
            </a:pPr>
            <a:r>
              <a:rPr lang="en-US" altLang="en-US" sz="1600">
                <a:solidFill>
                  <a:srgbClr val="0A1F30"/>
                </a:solidFill>
                <a:latin typeface="Kollektif"/>
                <a:ea typeface="Kollektif"/>
                <a:cs typeface="Kollektif"/>
                <a:sym typeface="Kollektif"/>
              </a:rPr>
              <a:t>Arilene Carrasco is the Co-Founder and CEO of Diamond Homes. An enthusiastic young woman, her focus and determination are key to her success in day-to-day operations. As a mother of a beautiful young boy and the wife of a supportive husband, she draws inspiration from her family to reach new heights. At the age of 26, she entered the manufactured home business, driven by her mission to help more families achieve homeownership. Although she acknowledges that establishing her own business was challenging, her hard work has paid off. </a:t>
            </a:r>
          </a:p>
        </p:txBody>
      </p:sp>
      <p:pic>
        <p:nvPicPr>
          <p:cNvPr id="3087" name="image.png" descr="image.png">
            <a:extLst>
              <a:ext uri="{FF2B5EF4-FFF2-40B4-BE49-F238E27FC236}">
                <a16:creationId xmlns:a16="http://schemas.microsoft.com/office/drawing/2014/main" id="{2554372A-81AD-9106-0DA2-9665FE9493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363" y="6686550"/>
            <a:ext cx="13398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4" name="Introduction">
            <a:extLst>
              <a:ext uri="{FF2B5EF4-FFF2-40B4-BE49-F238E27FC236}">
                <a16:creationId xmlns:a16="http://schemas.microsoft.com/office/drawing/2014/main" id="{19FA8F13-1DBF-0C78-E9A7-9BC4D5B847F9}"/>
              </a:ext>
            </a:extLst>
          </p:cNvPr>
          <p:cNvSpPr txBox="1">
            <a:spLocks noChangeArrowheads="1"/>
          </p:cNvSpPr>
          <p:nvPr/>
        </p:nvSpPr>
        <p:spPr bwMode="auto">
          <a:xfrm>
            <a:off x="2835275" y="619125"/>
            <a:ext cx="126174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6800"/>
              </a:lnSpc>
            </a:pPr>
            <a:r>
              <a:rPr lang="en-US" altLang="en-US" sz="12000">
                <a:solidFill>
                  <a:srgbClr val="0A1F30"/>
                </a:solidFill>
                <a:latin typeface="Vintage Moon"/>
                <a:ea typeface="Vintage Moon"/>
                <a:cs typeface="Vintage Moon"/>
                <a:sym typeface="Vintage Moon"/>
              </a:rPr>
              <a:t>Introduction</a:t>
            </a:r>
          </a:p>
        </p:txBody>
      </p:sp>
      <p:pic>
        <p:nvPicPr>
          <p:cNvPr id="3089" name="image.png" descr="image.png">
            <a:extLst>
              <a:ext uri="{FF2B5EF4-FFF2-40B4-BE49-F238E27FC236}">
                <a16:creationId xmlns:a16="http://schemas.microsoft.com/office/drawing/2014/main" id="{A0ACD320-5330-5091-21D8-B7833A0FF2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86175" y="1828800"/>
            <a:ext cx="1341438"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090" name="Arilene has built a strong reputation in the manufactured homes industry and takes pride in her dedicated team, whose collaboration continues to fuel their success. Delivering the keys of a new home to families who once believed homeownership was out of ">
            <a:extLst>
              <a:ext uri="{FF2B5EF4-FFF2-40B4-BE49-F238E27FC236}">
                <a16:creationId xmlns:a16="http://schemas.microsoft.com/office/drawing/2014/main" id="{5EF8C20A-29E2-ED6E-B5C7-D21925AF96BF}"/>
              </a:ext>
            </a:extLst>
          </p:cNvPr>
          <p:cNvSpPr txBox="1">
            <a:spLocks noChangeArrowheads="1"/>
          </p:cNvSpPr>
          <p:nvPr/>
        </p:nvSpPr>
        <p:spPr bwMode="auto">
          <a:xfrm>
            <a:off x="5224463" y="6365875"/>
            <a:ext cx="77216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2100"/>
              </a:lnSpc>
            </a:pPr>
            <a:r>
              <a:rPr lang="en-US" altLang="en-US" sz="1500">
                <a:solidFill>
                  <a:srgbClr val="0A1F30"/>
                </a:solidFill>
                <a:latin typeface="Candal"/>
                <a:ea typeface="Candal"/>
                <a:cs typeface="Candal"/>
                <a:sym typeface="Candal"/>
              </a:rPr>
              <a:t>Arilene has built a strong reputation in the manufactured homes industry and takes pride in her dedicated team, whose collaboration continues to fuel their success. Delivering the keys of a new home to families who once believed homeownership was out of reach is what motivates her to work harder each day. Her goal is to continue pursuing her dream of helping people become proud homeowners, while fostering the growth of her company for decades to come. </a:t>
            </a:r>
          </a:p>
        </p:txBody>
      </p:sp>
      <p:sp>
        <p:nvSpPr>
          <p:cNvPr id="3091" name="For Arilene, ‘’The sky is the limit.’’">
            <a:extLst>
              <a:ext uri="{FF2B5EF4-FFF2-40B4-BE49-F238E27FC236}">
                <a16:creationId xmlns:a16="http://schemas.microsoft.com/office/drawing/2014/main" id="{B0B061BC-C2B0-D631-DDBD-E07C1E670876}"/>
              </a:ext>
            </a:extLst>
          </p:cNvPr>
          <p:cNvSpPr txBox="1">
            <a:spLocks noChangeArrowheads="1"/>
          </p:cNvSpPr>
          <p:nvPr/>
        </p:nvSpPr>
        <p:spPr bwMode="auto">
          <a:xfrm>
            <a:off x="5043488" y="9409113"/>
            <a:ext cx="772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4300"/>
              </a:lnSpc>
            </a:pPr>
            <a:r>
              <a:rPr lang="en-US" altLang="en-US" sz="3000">
                <a:solidFill>
                  <a:srgbClr val="0A1F30"/>
                </a:solidFill>
                <a:latin typeface="Candal"/>
                <a:ea typeface="Candal"/>
                <a:cs typeface="Candal"/>
                <a:sym typeface="Candal"/>
              </a:rPr>
              <a:t>For Arilene, ‘’The sky is the limit.’’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p:tmAbs val="0"/>
                                  </p:iterate>
                                  <p:childTnLst>
                                    <p:set>
                                      <p:cBhvr>
                                        <p:cTn id="6" fill="hold"/>
                                        <p:tgtEl>
                                          <p:spTgt spid="24"/>
                                        </p:tgtEl>
                                        <p:attrNameLst>
                                          <p:attrName>style.visibility</p:attrName>
                                        </p:attrNameLst>
                                      </p:cBhvr>
                                      <p:to>
                                        <p:strVal val="visible"/>
                                      </p:to>
                                    </p:set>
                                    <p:anim calcmode="lin" valueType="num">
                                      <p:cBhvr>
                                        <p:cTn id="7" dur="1000" fill="hold"/>
                                        <p:tgtEl>
                                          <p:spTgt spid="24"/>
                                        </p:tgtEl>
                                        <p:attrNameLst>
                                          <p:attrName>ppt_x</p:attrName>
                                        </p:attrNameLst>
                                      </p:cBhvr>
                                      <p:tavLst>
                                        <p:tav tm="0">
                                          <p:val>
                                            <p:strVal val="0-#ppt_w/2"/>
                                          </p:val>
                                        </p:tav>
                                        <p:tav tm="100000">
                                          <p:val>
                                            <p:strVal val="#ppt_x"/>
                                          </p:val>
                                        </p:tav>
                                      </p:tavLst>
                                    </p:anim>
                                    <p:anim calcmode="lin" valueType="num">
                                      <p:cBhvr>
                                        <p:cTn id="8"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9" fill="hold" grpId="0" nodeType="clickEffect">
                                  <p:stCondLst>
                                    <p:cond delay="0"/>
                                  </p:stCondLst>
                                  <p:iterate>
                                    <p:tmAbs val="0"/>
                                  </p:iterate>
                                  <p:childTnLst>
                                    <p:set>
                                      <p:cBhvr>
                                        <p:cTn id="12" fill="hold"/>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fltVal val="0"/>
                                          </p:val>
                                        </p:tav>
                                        <p:tav tm="100000">
                                          <p:val>
                                            <p:strVal val="#ppt_h"/>
                                          </p:val>
                                        </p:tav>
                                      </p:tavLst>
                                    </p:anim>
                                    <p:anim calcmode="lin" valueType="num">
                                      <p:cBhvr>
                                        <p:cTn id="15"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grpId="0" nodeType="clickEffect">
                                  <p:stCondLst>
                                    <p:cond delay="0"/>
                                  </p:stCondLst>
                                  <p:iterate>
                                    <p:tmAbs val="0"/>
                                  </p:iterate>
                                  <p:childTnLst>
                                    <p:set>
                                      <p:cBhvr>
                                        <p:cTn id="20" fill="hold"/>
                                        <p:tgtEl>
                                          <p:spTgt spid="34"/>
                                        </p:tgtEl>
                                        <p:attrNameLst>
                                          <p:attrName>style.visibility</p:attrName>
                                        </p:attrNameLst>
                                      </p:cBhvr>
                                      <p:to>
                                        <p:strVal val="visible"/>
                                      </p:to>
                                    </p:set>
                                    <p:anim calcmode="lin" valueType="num">
                                      <p:cBhvr>
                                        <p:cTn id="21" dur="1000" fill="hold"/>
                                        <p:tgtEl>
                                          <p:spTgt spid="34"/>
                                        </p:tgtEl>
                                        <p:attrNameLst>
                                          <p:attrName>ppt_x</p:attrName>
                                        </p:attrNameLst>
                                      </p:cBhvr>
                                      <p:tavLst>
                                        <p:tav tm="0">
                                          <p:val>
                                            <p:strVal val="#ppt_x"/>
                                          </p:val>
                                        </p:tav>
                                        <p:tav tm="100000">
                                          <p:val>
                                            <p:strVal val="#ppt_x"/>
                                          </p:val>
                                        </p:tav>
                                      </p:tavLst>
                                    </p:anim>
                                    <p:anim calcmode="lin" valueType="num">
                                      <p:cBhvr>
                                        <p:cTn id="22" dur="1000" fill="hold"/>
                                        <p:tgtEl>
                                          <p:spTgt spid="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dvAuto="0"/>
      <p:bldP spid="29" grpId="0" animBg="1" advAuto="0"/>
      <p:bldP spid="34"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12290" name="Line">
            <a:extLst>
              <a:ext uri="{FF2B5EF4-FFF2-40B4-BE49-F238E27FC236}">
                <a16:creationId xmlns:a16="http://schemas.microsoft.com/office/drawing/2014/main" id="{DCD51ED3-CEF1-C493-926C-1CE11CD6993A}"/>
              </a:ext>
            </a:extLst>
          </p:cNvPr>
          <p:cNvSpPr>
            <a:spLocks noChangeShapeType="1"/>
          </p:cNvSpPr>
          <p:nvPr/>
        </p:nvSpPr>
        <p:spPr bwMode="auto">
          <a:xfrm>
            <a:off x="2760663" y="2468563"/>
            <a:ext cx="12766675" cy="0"/>
          </a:xfrm>
          <a:prstGeom prst="line">
            <a:avLst/>
          </a:prstGeom>
          <a:noFill/>
          <a:ln w="66675" cap="rnd">
            <a:solidFill>
              <a:srgbClr val="C65750"/>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pic>
        <p:nvPicPr>
          <p:cNvPr id="12291" name="image.png" descr="image.png">
            <a:extLst>
              <a:ext uri="{FF2B5EF4-FFF2-40B4-BE49-F238E27FC236}">
                <a16:creationId xmlns:a16="http://schemas.microsoft.com/office/drawing/2014/main" id="{F066ADD9-A760-5DC0-6583-FE1721955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4963" y="4432300"/>
            <a:ext cx="4687887"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292" name="image.png" descr="image.png">
            <a:extLst>
              <a:ext uri="{FF2B5EF4-FFF2-40B4-BE49-F238E27FC236}">
                <a16:creationId xmlns:a16="http://schemas.microsoft.com/office/drawing/2014/main" id="{A07AFBD5-6F1A-0565-D074-F953A8A8B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1500" y="4432300"/>
            <a:ext cx="4687888"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293" name="image.png" descr="image.png">
            <a:extLst>
              <a:ext uri="{FF2B5EF4-FFF2-40B4-BE49-F238E27FC236}">
                <a16:creationId xmlns:a16="http://schemas.microsoft.com/office/drawing/2014/main" id="{F8FF2136-4B5D-6650-867A-EE8659DFA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075" y="4432300"/>
            <a:ext cx="4687888"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294" name="image.png" descr="image.png">
            <a:extLst>
              <a:ext uri="{FF2B5EF4-FFF2-40B4-BE49-F238E27FC236}">
                <a16:creationId xmlns:a16="http://schemas.microsoft.com/office/drawing/2014/main" id="{309C4BDB-025D-6B19-81B8-573F91DB8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0075" y="2620963"/>
            <a:ext cx="438785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295" name="image.png" descr="image.png">
            <a:extLst>
              <a:ext uri="{FF2B5EF4-FFF2-40B4-BE49-F238E27FC236}">
                <a16:creationId xmlns:a16="http://schemas.microsoft.com/office/drawing/2014/main" id="{4A272A06-0B06-318B-EAAE-9C87A21FF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513" y="4432300"/>
            <a:ext cx="4687887"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296" name="image.png" descr="image.png">
            <a:extLst>
              <a:ext uri="{FF2B5EF4-FFF2-40B4-BE49-F238E27FC236}">
                <a16:creationId xmlns:a16="http://schemas.microsoft.com/office/drawing/2014/main" id="{D07C7966-0963-F403-2E9E-B6B4FF5370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2809875"/>
            <a:ext cx="2292351"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297" name="image.png" descr="image.png">
            <a:extLst>
              <a:ext uri="{FF2B5EF4-FFF2-40B4-BE49-F238E27FC236}">
                <a16:creationId xmlns:a16="http://schemas.microsoft.com/office/drawing/2014/main" id="{3259D8DA-9992-9AF1-965E-3F1E490ABA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86238" y="2803525"/>
            <a:ext cx="229235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298" name="image.png" descr="image.png">
            <a:extLst>
              <a:ext uri="{FF2B5EF4-FFF2-40B4-BE49-F238E27FC236}">
                <a16:creationId xmlns:a16="http://schemas.microsoft.com/office/drawing/2014/main" id="{0006344D-7A65-89EE-CCBB-F37B4F67A5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21050" y="768350"/>
            <a:ext cx="22669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299" name="image.png" descr="image.png">
            <a:extLst>
              <a:ext uri="{FF2B5EF4-FFF2-40B4-BE49-F238E27FC236}">
                <a16:creationId xmlns:a16="http://schemas.microsoft.com/office/drawing/2014/main" id="{2B8582AF-97F8-81FA-6F28-A1AFA849D6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188" y="1030288"/>
            <a:ext cx="2266951"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12300" name="Group">
            <a:extLst>
              <a:ext uri="{FF2B5EF4-FFF2-40B4-BE49-F238E27FC236}">
                <a16:creationId xmlns:a16="http://schemas.microsoft.com/office/drawing/2014/main" id="{840C172E-F025-5BEA-7261-6A87FF329CD4}"/>
              </a:ext>
            </a:extLst>
          </p:cNvPr>
          <p:cNvGrpSpPr>
            <a:grpSpLocks/>
          </p:cNvGrpSpPr>
          <p:nvPr/>
        </p:nvGrpSpPr>
        <p:grpSpPr bwMode="auto">
          <a:xfrm>
            <a:off x="7186613" y="7150100"/>
            <a:ext cx="4176712" cy="920750"/>
            <a:chOff x="0" y="0"/>
            <a:chExt cx="4176142" cy="920663"/>
          </a:xfrm>
        </p:grpSpPr>
        <p:pic>
          <p:nvPicPr>
            <p:cNvPr id="12304" name="image.png" descr="image.png">
              <a:extLst>
                <a:ext uri="{FF2B5EF4-FFF2-40B4-BE49-F238E27FC236}">
                  <a16:creationId xmlns:a16="http://schemas.microsoft.com/office/drawing/2014/main" id="{06FB3AA6-B0A3-C3BE-464F-EFC6C0838D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1"/>
              <a:ext cx="2115507" cy="92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305" name="image.png" descr="image.png">
              <a:extLst>
                <a:ext uri="{FF2B5EF4-FFF2-40B4-BE49-F238E27FC236}">
                  <a16:creationId xmlns:a16="http://schemas.microsoft.com/office/drawing/2014/main" id="{6E86A64C-0F30-C6ED-895A-8624A9D7FF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5504" y="-1"/>
              <a:ext cx="2060638" cy="91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12301" name="2021">
            <a:extLst>
              <a:ext uri="{FF2B5EF4-FFF2-40B4-BE49-F238E27FC236}">
                <a16:creationId xmlns:a16="http://schemas.microsoft.com/office/drawing/2014/main" id="{C66371DC-9E3F-C9B2-769E-AACD4A83D7A6}"/>
              </a:ext>
            </a:extLst>
          </p:cNvPr>
          <p:cNvSpPr txBox="1">
            <a:spLocks noChangeArrowheads="1"/>
          </p:cNvSpPr>
          <p:nvPr/>
        </p:nvSpPr>
        <p:spPr bwMode="auto">
          <a:xfrm>
            <a:off x="7208838" y="6848475"/>
            <a:ext cx="4129087"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1000"/>
              </a:lnSpc>
            </a:pPr>
            <a:r>
              <a:rPr lang="en-US" altLang="en-US" sz="7800">
                <a:solidFill>
                  <a:srgbClr val="0A1F30"/>
                </a:solidFill>
                <a:latin typeface="Vintage Moon"/>
                <a:ea typeface="Vintage Moon"/>
                <a:cs typeface="Vintage Moon"/>
                <a:sym typeface="Vintage Moon"/>
              </a:rPr>
              <a:t>2021</a:t>
            </a:r>
          </a:p>
        </p:txBody>
      </p:sp>
      <p:sp>
        <p:nvSpPr>
          <p:cNvPr id="12302" name="2 Homes">
            <a:extLst>
              <a:ext uri="{FF2B5EF4-FFF2-40B4-BE49-F238E27FC236}">
                <a16:creationId xmlns:a16="http://schemas.microsoft.com/office/drawing/2014/main" id="{D1586334-C971-8B36-282F-F6E67C1DC5DB}"/>
              </a:ext>
            </a:extLst>
          </p:cNvPr>
          <p:cNvSpPr txBox="1">
            <a:spLocks noChangeArrowheads="1"/>
          </p:cNvSpPr>
          <p:nvPr/>
        </p:nvSpPr>
        <p:spPr bwMode="auto">
          <a:xfrm>
            <a:off x="8118475" y="8191500"/>
            <a:ext cx="2311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just" eaLnBrk="1">
              <a:lnSpc>
                <a:spcPts val="5300"/>
              </a:lnSpc>
            </a:pPr>
            <a:r>
              <a:rPr lang="en-US" altLang="en-US" sz="3700">
                <a:solidFill>
                  <a:srgbClr val="0A1F30"/>
                </a:solidFill>
                <a:latin typeface="Kollektif"/>
                <a:ea typeface="Kollektif"/>
                <a:cs typeface="Kollektif"/>
                <a:sym typeface="Kollektif"/>
              </a:rPr>
              <a:t>2 Homes</a:t>
            </a:r>
          </a:p>
        </p:txBody>
      </p:sp>
      <p:sp>
        <p:nvSpPr>
          <p:cNvPr id="12303" name="We Opened Our Business With 2 Homes">
            <a:extLst>
              <a:ext uri="{FF2B5EF4-FFF2-40B4-BE49-F238E27FC236}">
                <a16:creationId xmlns:a16="http://schemas.microsoft.com/office/drawing/2014/main" id="{29A13CF8-50B1-BBBE-67B7-A5E5B9907BD6}"/>
              </a:ext>
            </a:extLst>
          </p:cNvPr>
          <p:cNvSpPr txBox="1">
            <a:spLocks noChangeArrowheads="1"/>
          </p:cNvSpPr>
          <p:nvPr/>
        </p:nvSpPr>
        <p:spPr bwMode="auto">
          <a:xfrm>
            <a:off x="2297113" y="1341438"/>
            <a:ext cx="13954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6800"/>
              </a:lnSpc>
            </a:pPr>
            <a:r>
              <a:rPr lang="en-US" altLang="en-US" sz="4800">
                <a:solidFill>
                  <a:srgbClr val="0A1F30"/>
                </a:solidFill>
                <a:latin typeface="Candal"/>
                <a:ea typeface="Candal"/>
                <a:cs typeface="Candal"/>
                <a:sym typeface="Candal"/>
              </a:rPr>
              <a:t>We Opened Our Business With 2 Homes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A9F9"/>
            </a:gs>
            <a:gs pos="100000">
              <a:srgbClr val="FFF7AD"/>
            </a:gs>
          </a:gsLst>
          <a:lin ang="10800000"/>
        </a:gradFill>
        <a:effectLst/>
      </p:bgPr>
    </p:bg>
    <p:spTree>
      <p:nvGrpSpPr>
        <p:cNvPr id="1" name=""/>
        <p:cNvGrpSpPr/>
        <p:nvPr/>
      </p:nvGrpSpPr>
      <p:grpSpPr>
        <a:xfrm>
          <a:off x="0" y="0"/>
          <a:ext cx="0" cy="0"/>
          <a:chOff x="0" y="0"/>
          <a:chExt cx="0" cy="0"/>
        </a:xfrm>
      </p:grpSpPr>
      <p:pic>
        <p:nvPicPr>
          <p:cNvPr id="13314" name="image.png" descr="image.png">
            <a:extLst>
              <a:ext uri="{FF2B5EF4-FFF2-40B4-BE49-F238E27FC236}">
                <a16:creationId xmlns:a16="http://schemas.microsoft.com/office/drawing/2014/main" id="{18433819-144B-BD00-962B-D42B2A342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3" y="-6350"/>
            <a:ext cx="22669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315" name="image.png" descr="image.png">
            <a:extLst>
              <a:ext uri="{FF2B5EF4-FFF2-40B4-BE49-F238E27FC236}">
                <a16:creationId xmlns:a16="http://schemas.microsoft.com/office/drawing/2014/main" id="{93BEE259-1F8C-BFFC-C6E0-1B3494982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9763" y="-481013"/>
            <a:ext cx="2268537" cy="206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3316" name="‘’They bought my brand, my company, and my commitment’’">
            <a:extLst>
              <a:ext uri="{FF2B5EF4-FFF2-40B4-BE49-F238E27FC236}">
                <a16:creationId xmlns:a16="http://schemas.microsoft.com/office/drawing/2014/main" id="{83102323-C5A5-E6B7-65B6-54E9A4FD7F42}"/>
              </a:ext>
            </a:extLst>
          </p:cNvPr>
          <p:cNvSpPr txBox="1">
            <a:spLocks noChangeArrowheads="1"/>
          </p:cNvSpPr>
          <p:nvPr/>
        </p:nvSpPr>
        <p:spPr bwMode="auto">
          <a:xfrm>
            <a:off x="6548438" y="762000"/>
            <a:ext cx="11598275" cy="703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9000"/>
              </a:lnSpc>
            </a:pPr>
            <a:r>
              <a:rPr lang="en-US" altLang="en-US" sz="9600">
                <a:latin typeface="Vintage Moon"/>
                <a:ea typeface="Vintage Moon"/>
                <a:cs typeface="Vintage Moon"/>
                <a:sym typeface="Vintage Moon"/>
              </a:rPr>
              <a:t>‘’They bought my brand, my company, and my commitment’’</a:t>
            </a:r>
          </a:p>
        </p:txBody>
      </p:sp>
      <p:sp>
        <p:nvSpPr>
          <p:cNvPr id="144" name="Rectangle">
            <a:extLst>
              <a:ext uri="{FF2B5EF4-FFF2-40B4-BE49-F238E27FC236}">
                <a16:creationId xmlns:a16="http://schemas.microsoft.com/office/drawing/2014/main" id="{D4C9CF6E-C698-D6B7-05E5-86D681AEAE0D}"/>
              </a:ext>
            </a:extLst>
          </p:cNvPr>
          <p:cNvSpPr/>
          <p:nvPr/>
        </p:nvSpPr>
        <p:spPr>
          <a:xfrm>
            <a:off x="-3921125" y="984250"/>
            <a:ext cx="14581188" cy="9721850"/>
          </a:xfrm>
          <a:prstGeom prst="rect">
            <a:avLst/>
          </a:prstGeom>
          <a:blipFill>
            <a:blip r:embed="rId4"/>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145" name="Rectangle">
            <a:extLst>
              <a:ext uri="{FF2B5EF4-FFF2-40B4-BE49-F238E27FC236}">
                <a16:creationId xmlns:a16="http://schemas.microsoft.com/office/drawing/2014/main" id="{980733C2-FE6C-171C-F2B8-4A0826C0ECB0}"/>
              </a:ext>
            </a:extLst>
          </p:cNvPr>
          <p:cNvSpPr/>
          <p:nvPr/>
        </p:nvSpPr>
        <p:spPr>
          <a:xfrm>
            <a:off x="12347575" y="7799388"/>
            <a:ext cx="4416425" cy="2297112"/>
          </a:xfrm>
          <a:prstGeom prst="rect">
            <a:avLst/>
          </a:prstGeom>
          <a:blipFill>
            <a:blip r:embed="rId5"/>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5" presetClass="entr" presetSubtype="9" fill="hold" grpId="0" nodeType="clickEffect">
                                  <p:stCondLst>
                                    <p:cond delay="0"/>
                                  </p:stCondLst>
                                  <p:iterate>
                                    <p:tmAbs val="0"/>
                                  </p:iterate>
                                  <p:childTnLst>
                                    <p:set>
                                      <p:cBhvr>
                                        <p:cTn id="6" fill="hold"/>
                                        <p:tgtEl>
                                          <p:spTgt spid="144"/>
                                        </p:tgtEl>
                                        <p:attrNameLst>
                                          <p:attrName>style.visibility</p:attrName>
                                        </p:attrNameLst>
                                      </p:cBhvr>
                                      <p:to>
                                        <p:strVal val="visible"/>
                                      </p:to>
                                    </p:set>
                                    <p:anim calcmode="lin" valueType="num">
                                      <p:cBhvr>
                                        <p:cTn id="7" dur="1000" fill="hold"/>
                                        <p:tgtEl>
                                          <p:spTgt spid="144"/>
                                        </p:tgtEl>
                                        <p:attrNameLst>
                                          <p:attrName>ppt_w</p:attrName>
                                        </p:attrNameLst>
                                      </p:cBhvr>
                                      <p:tavLst>
                                        <p:tav tm="0">
                                          <p:val>
                                            <p:fltVal val="0"/>
                                          </p:val>
                                        </p:tav>
                                        <p:tav tm="100000">
                                          <p:val>
                                            <p:strVal val="#ppt_w"/>
                                          </p:val>
                                        </p:tav>
                                      </p:tavLst>
                                    </p:anim>
                                    <p:anim calcmode="lin" valueType="num">
                                      <p:cBhvr>
                                        <p:cTn id="8" dur="1000" fill="hold"/>
                                        <p:tgtEl>
                                          <p:spTgt spid="144"/>
                                        </p:tgtEl>
                                        <p:attrNameLst>
                                          <p:attrName>ppt_h</p:attrName>
                                        </p:attrNameLst>
                                      </p:cBhvr>
                                      <p:tavLst>
                                        <p:tav tm="0">
                                          <p:val>
                                            <p:fltVal val="0"/>
                                          </p:val>
                                        </p:tav>
                                        <p:tav tm="100000">
                                          <p:val>
                                            <p:strVal val="#ppt_h"/>
                                          </p:val>
                                        </p:tav>
                                      </p:tavLst>
                                    </p:anim>
                                    <p:anim calcmode="lin" valueType="num">
                                      <p:cBhvr>
                                        <p:cTn id="9" dur="1000" fill="hold"/>
                                        <p:tgtEl>
                                          <p:spTgt spid="1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7D2"/>
        </a:solidFill>
        <a:effectLst/>
      </p:bgPr>
    </p:bg>
    <p:spTree>
      <p:nvGrpSpPr>
        <p:cNvPr id="1" name=""/>
        <p:cNvGrpSpPr/>
        <p:nvPr/>
      </p:nvGrpSpPr>
      <p:grpSpPr>
        <a:xfrm>
          <a:off x="0" y="0"/>
          <a:ext cx="0" cy="0"/>
          <a:chOff x="0" y="0"/>
          <a:chExt cx="0" cy="0"/>
        </a:xfrm>
      </p:grpSpPr>
      <p:pic>
        <p:nvPicPr>
          <p:cNvPr id="147" name="image.png" descr="image.png">
            <a:extLst>
              <a:ext uri="{FF2B5EF4-FFF2-40B4-BE49-F238E27FC236}">
                <a16:creationId xmlns:a16="http://schemas.microsoft.com/office/drawing/2014/main" id="{F1AEBA30-93D9-9C29-E4D3-BF1D738FAE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0" y="158750"/>
            <a:ext cx="9820275" cy="996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48" name="Rectangle">
            <a:extLst>
              <a:ext uri="{FF2B5EF4-FFF2-40B4-BE49-F238E27FC236}">
                <a16:creationId xmlns:a16="http://schemas.microsoft.com/office/drawing/2014/main" id="{228B74AB-24B2-3A61-27A7-32F6456D9196}"/>
              </a:ext>
            </a:extLst>
          </p:cNvPr>
          <p:cNvSpPr/>
          <p:nvPr/>
        </p:nvSpPr>
        <p:spPr>
          <a:xfrm>
            <a:off x="12680950" y="7607300"/>
            <a:ext cx="5154613" cy="2679700"/>
          </a:xfrm>
          <a:prstGeom prst="rect">
            <a:avLst/>
          </a:prstGeom>
          <a:blipFill>
            <a:blip r:embed="rId3"/>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iterate>
                                    <p:tmAbs val="0"/>
                                  </p:iterate>
                                  <p:childTnLst>
                                    <p:set>
                                      <p:cBhvr>
                                        <p:cTn id="6" fill="hold"/>
                                        <p:tgtEl>
                                          <p:spTgt spid="147"/>
                                        </p:tgtEl>
                                        <p:attrNameLst>
                                          <p:attrName>style.visibility</p:attrName>
                                        </p:attrNameLst>
                                      </p:cBhvr>
                                      <p:to>
                                        <p:strVal val="visible"/>
                                      </p:to>
                                    </p:set>
                                    <p:animEffect transition="in" filter="fade">
                                      <p:cBhvr>
                                        <p:cTn id="7" dur="30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15362" name="Line">
            <a:extLst>
              <a:ext uri="{FF2B5EF4-FFF2-40B4-BE49-F238E27FC236}">
                <a16:creationId xmlns:a16="http://schemas.microsoft.com/office/drawing/2014/main" id="{6D186E58-349D-694F-AD82-30C1C25076F5}"/>
              </a:ext>
            </a:extLst>
          </p:cNvPr>
          <p:cNvSpPr>
            <a:spLocks noChangeShapeType="1"/>
          </p:cNvSpPr>
          <p:nvPr/>
        </p:nvSpPr>
        <p:spPr bwMode="auto">
          <a:xfrm>
            <a:off x="2760663" y="2468563"/>
            <a:ext cx="12766675" cy="0"/>
          </a:xfrm>
          <a:prstGeom prst="line">
            <a:avLst/>
          </a:prstGeom>
          <a:noFill/>
          <a:ln w="66675" cap="rnd">
            <a:solidFill>
              <a:srgbClr val="C65750"/>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grpSp>
        <p:nvGrpSpPr>
          <p:cNvPr id="15363" name="Group">
            <a:extLst>
              <a:ext uri="{FF2B5EF4-FFF2-40B4-BE49-F238E27FC236}">
                <a16:creationId xmlns:a16="http://schemas.microsoft.com/office/drawing/2014/main" id="{D4D5B75C-A001-2595-8FA9-F45BAD3DEAD4}"/>
              </a:ext>
            </a:extLst>
          </p:cNvPr>
          <p:cNvGrpSpPr>
            <a:grpSpLocks/>
          </p:cNvGrpSpPr>
          <p:nvPr/>
        </p:nvGrpSpPr>
        <p:grpSpPr bwMode="auto">
          <a:xfrm>
            <a:off x="6742113" y="8455025"/>
            <a:ext cx="4176712" cy="920750"/>
            <a:chOff x="0" y="0"/>
            <a:chExt cx="4176142" cy="920661"/>
          </a:xfrm>
        </p:grpSpPr>
        <p:pic>
          <p:nvPicPr>
            <p:cNvPr id="15377" name="image.png" descr="image.png">
              <a:extLst>
                <a:ext uri="{FF2B5EF4-FFF2-40B4-BE49-F238E27FC236}">
                  <a16:creationId xmlns:a16="http://schemas.microsoft.com/office/drawing/2014/main" id="{AE901E77-C309-97BA-8637-0E536326A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2121603" cy="9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5378" name="image.png" descr="image.png">
              <a:extLst>
                <a:ext uri="{FF2B5EF4-FFF2-40B4-BE49-F238E27FC236}">
                  <a16:creationId xmlns:a16="http://schemas.microsoft.com/office/drawing/2014/main" id="{BB5229B8-85BA-6688-B363-294828084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600" y="0"/>
              <a:ext cx="2054542" cy="91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15364" name="image.png" descr="image.png">
            <a:extLst>
              <a:ext uri="{FF2B5EF4-FFF2-40B4-BE49-F238E27FC236}">
                <a16:creationId xmlns:a16="http://schemas.microsoft.com/office/drawing/2014/main" id="{543226F0-0FE5-DEEE-E355-8064E25BB8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4963" y="4432300"/>
            <a:ext cx="4687887"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5365" name="image.png" descr="image.png">
            <a:extLst>
              <a:ext uri="{FF2B5EF4-FFF2-40B4-BE49-F238E27FC236}">
                <a16:creationId xmlns:a16="http://schemas.microsoft.com/office/drawing/2014/main" id="{42A15BA1-4CE9-77D1-3605-D97D6747B5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1500" y="4432300"/>
            <a:ext cx="4687888"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5366" name="image.png" descr="image.png">
            <a:extLst>
              <a:ext uri="{FF2B5EF4-FFF2-40B4-BE49-F238E27FC236}">
                <a16:creationId xmlns:a16="http://schemas.microsoft.com/office/drawing/2014/main" id="{30FBC123-F3A8-EBCD-263A-B2B6674FA6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075" y="4432300"/>
            <a:ext cx="4687888"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5367" name="image.png" descr="image.png">
            <a:extLst>
              <a:ext uri="{FF2B5EF4-FFF2-40B4-BE49-F238E27FC236}">
                <a16:creationId xmlns:a16="http://schemas.microsoft.com/office/drawing/2014/main" id="{7C702FF8-A7EC-793F-5FE5-311BF53A8B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4513" y="4432300"/>
            <a:ext cx="4687887"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5368" name="image.png" descr="image.png">
            <a:extLst>
              <a:ext uri="{FF2B5EF4-FFF2-40B4-BE49-F238E27FC236}">
                <a16:creationId xmlns:a16="http://schemas.microsoft.com/office/drawing/2014/main" id="{501D4F05-24DA-1FD4-F57A-0F2167A645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588" y="2809875"/>
            <a:ext cx="2292351"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5369" name="As time passes">
            <a:extLst>
              <a:ext uri="{FF2B5EF4-FFF2-40B4-BE49-F238E27FC236}">
                <a16:creationId xmlns:a16="http://schemas.microsoft.com/office/drawing/2014/main" id="{B719B4A1-82E2-FDCB-1705-6960EB86BE34}"/>
              </a:ext>
            </a:extLst>
          </p:cNvPr>
          <p:cNvSpPr txBox="1">
            <a:spLocks noChangeArrowheads="1"/>
          </p:cNvSpPr>
          <p:nvPr/>
        </p:nvSpPr>
        <p:spPr bwMode="auto">
          <a:xfrm>
            <a:off x="1931988" y="590550"/>
            <a:ext cx="1442402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4000"/>
              </a:lnSpc>
            </a:pPr>
            <a:r>
              <a:rPr lang="en-US" altLang="en-US" sz="9900">
                <a:solidFill>
                  <a:srgbClr val="0A1F30"/>
                </a:solidFill>
                <a:latin typeface="Vintage Moon"/>
                <a:ea typeface="Vintage Moon"/>
                <a:cs typeface="Vintage Moon"/>
                <a:sym typeface="Vintage Moon"/>
              </a:rPr>
              <a:t> As time passes</a:t>
            </a:r>
          </a:p>
        </p:txBody>
      </p:sp>
      <p:sp>
        <p:nvSpPr>
          <p:cNvPr id="15370" name="2024">
            <a:extLst>
              <a:ext uri="{FF2B5EF4-FFF2-40B4-BE49-F238E27FC236}">
                <a16:creationId xmlns:a16="http://schemas.microsoft.com/office/drawing/2014/main" id="{D9FD028F-E110-6DBF-BCD7-30F888109935}"/>
              </a:ext>
            </a:extLst>
          </p:cNvPr>
          <p:cNvSpPr txBox="1">
            <a:spLocks noChangeArrowheads="1"/>
          </p:cNvSpPr>
          <p:nvPr/>
        </p:nvSpPr>
        <p:spPr bwMode="auto">
          <a:xfrm>
            <a:off x="6611938" y="7269163"/>
            <a:ext cx="4129087"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1000"/>
              </a:lnSpc>
            </a:pPr>
            <a:r>
              <a:rPr lang="en-US" altLang="en-US" sz="7800">
                <a:solidFill>
                  <a:srgbClr val="0A1F30"/>
                </a:solidFill>
                <a:latin typeface="Vintage Moon"/>
                <a:ea typeface="Vintage Moon"/>
                <a:cs typeface="Vintage Moon"/>
                <a:sym typeface="Vintage Moon"/>
              </a:rPr>
              <a:t>2024</a:t>
            </a:r>
          </a:p>
        </p:txBody>
      </p:sp>
      <p:pic>
        <p:nvPicPr>
          <p:cNvPr id="15371" name="image.png" descr="image.png">
            <a:extLst>
              <a:ext uri="{FF2B5EF4-FFF2-40B4-BE49-F238E27FC236}">
                <a16:creationId xmlns:a16="http://schemas.microsoft.com/office/drawing/2014/main" id="{F00E311E-D441-7B02-FF0C-AFEDD99E7B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86238" y="2803525"/>
            <a:ext cx="229235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5372" name="image.png" descr="image.png">
            <a:extLst>
              <a:ext uri="{FF2B5EF4-FFF2-40B4-BE49-F238E27FC236}">
                <a16:creationId xmlns:a16="http://schemas.microsoft.com/office/drawing/2014/main" id="{231479E8-FE16-0906-91BA-1304D7F77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60688" y="1030288"/>
            <a:ext cx="22669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5373" name="image.png" descr="image.png">
            <a:extLst>
              <a:ext uri="{FF2B5EF4-FFF2-40B4-BE49-F238E27FC236}">
                <a16:creationId xmlns:a16="http://schemas.microsoft.com/office/drawing/2014/main" id="{EB69EF9C-4259-08EC-680B-FF503423DC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363" y="1017588"/>
            <a:ext cx="22669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5374" name="image.png" descr="image.png">
            <a:extLst>
              <a:ext uri="{FF2B5EF4-FFF2-40B4-BE49-F238E27FC236}">
                <a16:creationId xmlns:a16="http://schemas.microsoft.com/office/drawing/2014/main" id="{7FD289F4-3A67-9FFA-6008-B1348B8C36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8925" y="2805113"/>
            <a:ext cx="438785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5375" name="+ 30 Homes">
            <a:extLst>
              <a:ext uri="{FF2B5EF4-FFF2-40B4-BE49-F238E27FC236}">
                <a16:creationId xmlns:a16="http://schemas.microsoft.com/office/drawing/2014/main" id="{30C31D79-0172-163B-CDC9-982820698ED1}"/>
              </a:ext>
            </a:extLst>
          </p:cNvPr>
          <p:cNvSpPr txBox="1">
            <a:spLocks noChangeArrowheads="1"/>
          </p:cNvSpPr>
          <p:nvPr/>
        </p:nvSpPr>
        <p:spPr bwMode="auto">
          <a:xfrm>
            <a:off x="7404100" y="8477250"/>
            <a:ext cx="28559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just" eaLnBrk="1">
              <a:lnSpc>
                <a:spcPts val="5300"/>
              </a:lnSpc>
            </a:pPr>
            <a:r>
              <a:rPr lang="en-US" altLang="en-US" sz="3700">
                <a:solidFill>
                  <a:srgbClr val="0A1F30"/>
                </a:solidFill>
                <a:latin typeface="Kollektif"/>
                <a:ea typeface="Kollektif"/>
                <a:cs typeface="Kollektif"/>
                <a:sym typeface="Kollektif"/>
              </a:rPr>
              <a:t>+ 30 Homes</a:t>
            </a:r>
          </a:p>
        </p:txBody>
      </p:sp>
      <p:pic>
        <p:nvPicPr>
          <p:cNvPr id="15376" name="image.png" descr="image.png">
            <a:extLst>
              <a:ext uri="{FF2B5EF4-FFF2-40B4-BE49-F238E27FC236}">
                <a16:creationId xmlns:a16="http://schemas.microsoft.com/office/drawing/2014/main" id="{2506882F-656C-5611-EAE6-7C76387BD2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763" y="1169988"/>
            <a:ext cx="22669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16386" name="Line">
            <a:extLst>
              <a:ext uri="{FF2B5EF4-FFF2-40B4-BE49-F238E27FC236}">
                <a16:creationId xmlns:a16="http://schemas.microsoft.com/office/drawing/2014/main" id="{8018ED91-48A3-BF8C-7004-8D69B24BF9B5}"/>
              </a:ext>
            </a:extLst>
          </p:cNvPr>
          <p:cNvSpPr>
            <a:spLocks noChangeShapeType="1"/>
          </p:cNvSpPr>
          <p:nvPr/>
        </p:nvSpPr>
        <p:spPr bwMode="auto">
          <a:xfrm>
            <a:off x="2760663" y="2468563"/>
            <a:ext cx="12766675" cy="0"/>
          </a:xfrm>
          <a:prstGeom prst="line">
            <a:avLst/>
          </a:prstGeom>
          <a:noFill/>
          <a:ln w="66675" cap="rnd">
            <a:solidFill>
              <a:srgbClr val="C65750"/>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sp>
        <p:nvSpPr>
          <p:cNvPr id="16387" name="How did we do it?">
            <a:extLst>
              <a:ext uri="{FF2B5EF4-FFF2-40B4-BE49-F238E27FC236}">
                <a16:creationId xmlns:a16="http://schemas.microsoft.com/office/drawing/2014/main" id="{8948A9A6-E7E3-EEBE-3C51-A254CB04C714}"/>
              </a:ext>
            </a:extLst>
          </p:cNvPr>
          <p:cNvSpPr txBox="1">
            <a:spLocks noChangeArrowheads="1"/>
          </p:cNvSpPr>
          <p:nvPr/>
        </p:nvSpPr>
        <p:spPr bwMode="auto">
          <a:xfrm>
            <a:off x="1931988" y="565150"/>
            <a:ext cx="1442402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4000"/>
              </a:lnSpc>
            </a:pPr>
            <a:r>
              <a:rPr lang="en-US" altLang="en-US" sz="9900">
                <a:solidFill>
                  <a:srgbClr val="0A1F30"/>
                </a:solidFill>
                <a:latin typeface="Vintage Moon"/>
                <a:ea typeface="Vintage Moon"/>
                <a:cs typeface="Vintage Moon"/>
                <a:sym typeface="Vintage Moon"/>
              </a:rPr>
              <a:t>How did we do it?</a:t>
            </a:r>
          </a:p>
        </p:txBody>
      </p:sp>
      <p:pic>
        <p:nvPicPr>
          <p:cNvPr id="16388" name="image.png" descr="image.png">
            <a:extLst>
              <a:ext uri="{FF2B5EF4-FFF2-40B4-BE49-F238E27FC236}">
                <a16:creationId xmlns:a16="http://schemas.microsoft.com/office/drawing/2014/main" id="{9E817971-8813-149F-2D9F-527784F26E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0438" y="3249613"/>
            <a:ext cx="2116137"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389" name="image.png" descr="image.png">
            <a:extLst>
              <a:ext uri="{FF2B5EF4-FFF2-40B4-BE49-F238E27FC236}">
                <a16:creationId xmlns:a16="http://schemas.microsoft.com/office/drawing/2014/main" id="{75FF75CA-735D-8121-6260-A38688EB5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3713" y="3249613"/>
            <a:ext cx="157321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390" name="image.png" descr="image.png">
            <a:extLst>
              <a:ext uri="{FF2B5EF4-FFF2-40B4-BE49-F238E27FC236}">
                <a16:creationId xmlns:a16="http://schemas.microsoft.com/office/drawing/2014/main" id="{FE3C56A8-A806-036C-4B69-728CFE2BD7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1363" y="3249613"/>
            <a:ext cx="2054225"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391" name="image.png" descr="image.png">
            <a:extLst>
              <a:ext uri="{FF2B5EF4-FFF2-40B4-BE49-F238E27FC236}">
                <a16:creationId xmlns:a16="http://schemas.microsoft.com/office/drawing/2014/main" id="{8C533DFD-2D13-3DA2-9A20-8282ACA47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363" y="1017588"/>
            <a:ext cx="22669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392" name="image.png" descr="image.png">
            <a:extLst>
              <a:ext uri="{FF2B5EF4-FFF2-40B4-BE49-F238E27FC236}">
                <a16:creationId xmlns:a16="http://schemas.microsoft.com/office/drawing/2014/main" id="{DAEFC678-01C9-1F76-7D57-CE286F68C7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60688" y="1030288"/>
            <a:ext cx="22669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75" name="Rectangle">
            <a:extLst>
              <a:ext uri="{FF2B5EF4-FFF2-40B4-BE49-F238E27FC236}">
                <a16:creationId xmlns:a16="http://schemas.microsoft.com/office/drawing/2014/main" id="{7DEEBFBB-2114-844B-9F0C-E9AF7217F15A}"/>
              </a:ext>
            </a:extLst>
          </p:cNvPr>
          <p:cNvSpPr/>
          <p:nvPr/>
        </p:nvSpPr>
        <p:spPr>
          <a:xfrm>
            <a:off x="850900" y="6656388"/>
            <a:ext cx="4857750" cy="3630612"/>
          </a:xfrm>
          <a:prstGeom prst="rect">
            <a:avLst/>
          </a:prstGeom>
          <a:blipFill>
            <a:blip r:embed="rId7"/>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176" name="Rectangle">
            <a:extLst>
              <a:ext uri="{FF2B5EF4-FFF2-40B4-BE49-F238E27FC236}">
                <a16:creationId xmlns:a16="http://schemas.microsoft.com/office/drawing/2014/main" id="{702AE670-426D-174A-1F79-E0F6E98A2C2A}"/>
              </a:ext>
            </a:extLst>
          </p:cNvPr>
          <p:cNvSpPr/>
          <p:nvPr/>
        </p:nvSpPr>
        <p:spPr>
          <a:xfrm>
            <a:off x="10210800" y="6248400"/>
            <a:ext cx="8077200" cy="4038600"/>
          </a:xfrm>
          <a:prstGeom prst="rect">
            <a:avLst/>
          </a:prstGeom>
          <a:blipFill>
            <a:blip r:embed="rId8"/>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16395" name="Our main secret?">
            <a:extLst>
              <a:ext uri="{FF2B5EF4-FFF2-40B4-BE49-F238E27FC236}">
                <a16:creationId xmlns:a16="http://schemas.microsoft.com/office/drawing/2014/main" id="{7642064E-9928-5D89-441F-E73AFED5C86D}"/>
              </a:ext>
            </a:extLst>
          </p:cNvPr>
          <p:cNvSpPr txBox="1">
            <a:spLocks noChangeArrowheads="1"/>
          </p:cNvSpPr>
          <p:nvPr/>
        </p:nvSpPr>
        <p:spPr bwMode="auto">
          <a:xfrm>
            <a:off x="6040438" y="3286125"/>
            <a:ext cx="5646737"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4900"/>
              </a:lnSpc>
            </a:pPr>
            <a:r>
              <a:rPr lang="en-US" altLang="en-US" sz="3400">
                <a:solidFill>
                  <a:srgbClr val="0A1F30"/>
                </a:solidFill>
                <a:latin typeface="Kollektif"/>
                <a:ea typeface="Kollektif"/>
                <a:cs typeface="Kollektif"/>
                <a:sym typeface="Kollektif"/>
              </a:rPr>
              <a:t>Our main secret? </a:t>
            </a:r>
          </a:p>
        </p:txBody>
      </p:sp>
      <p:sp>
        <p:nvSpPr>
          <p:cNvPr id="16396" name="Being a master of social media!">
            <a:extLst>
              <a:ext uri="{FF2B5EF4-FFF2-40B4-BE49-F238E27FC236}">
                <a16:creationId xmlns:a16="http://schemas.microsoft.com/office/drawing/2014/main" id="{98C107DE-1F56-09E0-3FCA-79716AD5A9BD}"/>
              </a:ext>
            </a:extLst>
          </p:cNvPr>
          <p:cNvSpPr txBox="1">
            <a:spLocks noChangeArrowheads="1"/>
          </p:cNvSpPr>
          <p:nvPr/>
        </p:nvSpPr>
        <p:spPr bwMode="auto">
          <a:xfrm>
            <a:off x="415925" y="3832225"/>
            <a:ext cx="1573212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4000"/>
              </a:lnSpc>
            </a:pPr>
            <a:r>
              <a:rPr lang="en-US" altLang="en-US" sz="8900" b="1">
                <a:solidFill>
                  <a:srgbClr val="C90000"/>
                </a:solidFill>
                <a:latin typeface="Vintage Moon"/>
                <a:ea typeface="Vintage Moon"/>
                <a:cs typeface="Vintage Moon"/>
                <a:sym typeface="Vintage Moon"/>
              </a:rPr>
              <a:t>Being a master of social media!</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gs>
            <a:gs pos="100000">
              <a:srgbClr val="FF66C4"/>
            </a:gs>
          </a:gsLst>
          <a:lin ang="10800000"/>
        </a:gradFill>
        <a:effectLst/>
      </p:bgPr>
    </p:bg>
    <p:spTree>
      <p:nvGrpSpPr>
        <p:cNvPr id="1" name=""/>
        <p:cNvGrpSpPr/>
        <p:nvPr/>
      </p:nvGrpSpPr>
      <p:grpSpPr>
        <a:xfrm>
          <a:off x="0" y="0"/>
          <a:ext cx="0" cy="0"/>
          <a:chOff x="0" y="0"/>
          <a:chExt cx="0" cy="0"/>
        </a:xfrm>
      </p:grpSpPr>
      <p:pic>
        <p:nvPicPr>
          <p:cNvPr id="17410" name="image.png" descr="image.png">
            <a:extLst>
              <a:ext uri="{FF2B5EF4-FFF2-40B4-BE49-F238E27FC236}">
                <a16:creationId xmlns:a16="http://schemas.microsoft.com/office/drawing/2014/main" id="{3F810E31-85A2-4FA8-207E-80A17B5F5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7925" y="8759825"/>
            <a:ext cx="198755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7411" name="image.png" descr="image.png">
            <a:extLst>
              <a:ext uri="{FF2B5EF4-FFF2-40B4-BE49-F238E27FC236}">
                <a16:creationId xmlns:a16="http://schemas.microsoft.com/office/drawing/2014/main" id="{810760D8-BDFB-FAF9-2142-BB3A34B49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9500" y="8759825"/>
            <a:ext cx="25908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7412" name="Do You Have A Marketing  Person On Your Team?">
            <a:extLst>
              <a:ext uri="{FF2B5EF4-FFF2-40B4-BE49-F238E27FC236}">
                <a16:creationId xmlns:a16="http://schemas.microsoft.com/office/drawing/2014/main" id="{F0FE637D-C6F6-1AF1-67BC-D7EF64CCFEE8}"/>
              </a:ext>
            </a:extLst>
          </p:cNvPr>
          <p:cNvSpPr txBox="1">
            <a:spLocks noChangeArrowheads="1"/>
          </p:cNvSpPr>
          <p:nvPr/>
        </p:nvSpPr>
        <p:spPr bwMode="auto">
          <a:xfrm>
            <a:off x="1133475" y="96838"/>
            <a:ext cx="11898313"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3800"/>
              </a:lnSpc>
            </a:pPr>
            <a:r>
              <a:rPr lang="en-US" altLang="en-US" sz="8900" b="1">
                <a:solidFill>
                  <a:srgbClr val="0A1F30"/>
                </a:solidFill>
                <a:latin typeface="Vintage Moon"/>
                <a:ea typeface="Vintage Moon"/>
                <a:cs typeface="Vintage Moon"/>
                <a:sym typeface="Vintage Moon"/>
              </a:rPr>
              <a:t>Do You Have A Marketing  Person On Your Team?</a:t>
            </a:r>
          </a:p>
        </p:txBody>
      </p:sp>
      <p:pic>
        <p:nvPicPr>
          <p:cNvPr id="17413" name="image.png" descr="image.png">
            <a:extLst>
              <a:ext uri="{FF2B5EF4-FFF2-40B4-BE49-F238E27FC236}">
                <a16:creationId xmlns:a16="http://schemas.microsoft.com/office/drawing/2014/main" id="{BB613172-C69C-47F6-AF3E-B2F46C943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13" y="742950"/>
            <a:ext cx="13779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84" name="Rectangle">
            <a:extLst>
              <a:ext uri="{FF2B5EF4-FFF2-40B4-BE49-F238E27FC236}">
                <a16:creationId xmlns:a16="http://schemas.microsoft.com/office/drawing/2014/main" id="{80BD0509-134E-42E1-D114-79088871751A}"/>
              </a:ext>
            </a:extLst>
          </p:cNvPr>
          <p:cNvSpPr/>
          <p:nvPr/>
        </p:nvSpPr>
        <p:spPr>
          <a:xfrm>
            <a:off x="9067800" y="3068638"/>
            <a:ext cx="10371138" cy="6913562"/>
          </a:xfrm>
          <a:prstGeom prst="rect">
            <a:avLst/>
          </a:prstGeom>
          <a:blipFill>
            <a:blip r:embed="rId5"/>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pic>
        <p:nvPicPr>
          <p:cNvPr id="17415" name="image.png" descr="image.png">
            <a:extLst>
              <a:ext uri="{FF2B5EF4-FFF2-40B4-BE49-F238E27FC236}">
                <a16:creationId xmlns:a16="http://schemas.microsoft.com/office/drawing/2014/main" id="{51B0B3C0-A81C-1BC0-1A62-620AA29A44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338" y="6497638"/>
            <a:ext cx="2987675"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187" name="Rectangle">
            <a:extLst>
              <a:ext uri="{FF2B5EF4-FFF2-40B4-BE49-F238E27FC236}">
                <a16:creationId xmlns:a16="http://schemas.microsoft.com/office/drawing/2014/main" id="{348E6C52-C9BD-538C-06FD-868D9FB1AF17}"/>
              </a:ext>
            </a:extLst>
          </p:cNvPr>
          <p:cNvSpPr/>
          <p:nvPr/>
        </p:nvSpPr>
        <p:spPr>
          <a:xfrm>
            <a:off x="4732338" y="4475163"/>
            <a:ext cx="8823325" cy="5811837"/>
          </a:xfrm>
          <a:prstGeom prst="rect">
            <a:avLst/>
          </a:prstGeom>
          <a:blipFill>
            <a:blip r:embed="rId2"/>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18435" name="In today’s world, social media is not just a platform; it’s a powerful tool that can help you grow your business tremendously and help you connect with future customers.">
            <a:extLst>
              <a:ext uri="{FF2B5EF4-FFF2-40B4-BE49-F238E27FC236}">
                <a16:creationId xmlns:a16="http://schemas.microsoft.com/office/drawing/2014/main" id="{20A9422C-C855-E122-49FB-D847E8E3231C}"/>
              </a:ext>
            </a:extLst>
          </p:cNvPr>
          <p:cNvSpPr txBox="1">
            <a:spLocks noChangeArrowheads="1"/>
          </p:cNvSpPr>
          <p:nvPr/>
        </p:nvSpPr>
        <p:spPr bwMode="auto">
          <a:xfrm>
            <a:off x="366713" y="479425"/>
            <a:ext cx="178879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6900"/>
              </a:lnSpc>
            </a:pPr>
            <a:r>
              <a:rPr lang="en-US" altLang="en-US" sz="4900">
                <a:latin typeface="Candal"/>
                <a:ea typeface="Candal"/>
                <a:cs typeface="Candal"/>
                <a:sym typeface="Candal"/>
              </a:rPr>
              <a:t>In today’s world, social media is not just a platform; it’s a powerful tool that can help you grow your business tremendously and help you connect with future customers.</a:t>
            </a:r>
          </a:p>
        </p:txBody>
      </p:sp>
      <p:pic>
        <p:nvPicPr>
          <p:cNvPr id="18436" name="image.png" descr="image.png">
            <a:extLst>
              <a:ext uri="{FF2B5EF4-FFF2-40B4-BE49-F238E27FC236}">
                <a16:creationId xmlns:a16="http://schemas.microsoft.com/office/drawing/2014/main" id="{D0591683-D723-7E6C-CC5B-0632CCEED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5145088"/>
            <a:ext cx="2268538"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8437" name="image.png" descr="image.png">
            <a:extLst>
              <a:ext uri="{FF2B5EF4-FFF2-40B4-BE49-F238E27FC236}">
                <a16:creationId xmlns:a16="http://schemas.microsoft.com/office/drawing/2014/main" id="{4D995ADA-3B5C-5087-7191-5F869DCB6E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3150" y="7016750"/>
            <a:ext cx="229235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914D"/>
            </a:gs>
            <a:gs pos="100000">
              <a:srgbClr val="FFDE59"/>
            </a:gs>
          </a:gsLst>
          <a:lin ang="10800000"/>
        </a:gradFill>
        <a:effectLst/>
      </p:bgPr>
    </p:bg>
    <p:spTree>
      <p:nvGrpSpPr>
        <p:cNvPr id="1" name=""/>
        <p:cNvGrpSpPr/>
        <p:nvPr/>
      </p:nvGrpSpPr>
      <p:grpSpPr>
        <a:xfrm>
          <a:off x="0" y="0"/>
          <a:ext cx="0" cy="0"/>
          <a:chOff x="0" y="0"/>
          <a:chExt cx="0" cy="0"/>
        </a:xfrm>
      </p:grpSpPr>
      <p:sp>
        <p:nvSpPr>
          <p:cNvPr id="192" name="Circle">
            <a:extLst>
              <a:ext uri="{FF2B5EF4-FFF2-40B4-BE49-F238E27FC236}">
                <a16:creationId xmlns:a16="http://schemas.microsoft.com/office/drawing/2014/main" id="{FA13CD30-D35D-6523-4513-5D825FE038AB}"/>
              </a:ext>
            </a:extLst>
          </p:cNvPr>
          <p:cNvSpPr/>
          <p:nvPr/>
        </p:nvSpPr>
        <p:spPr>
          <a:xfrm>
            <a:off x="469900" y="8656638"/>
            <a:ext cx="1117600" cy="1116012"/>
          </a:xfrm>
          <a:prstGeom prst="ellipse">
            <a:avLst/>
          </a:prstGeom>
          <a:solidFill>
            <a:srgbClr val="254A6B"/>
          </a:solid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193" name="Shape">
            <a:extLst>
              <a:ext uri="{FF2B5EF4-FFF2-40B4-BE49-F238E27FC236}">
                <a16:creationId xmlns:a16="http://schemas.microsoft.com/office/drawing/2014/main" id="{29F27ECC-A3DA-AF77-44DD-A2C9733FA38B}"/>
              </a:ext>
            </a:extLst>
          </p:cNvPr>
          <p:cNvSpPr/>
          <p:nvPr/>
        </p:nvSpPr>
        <p:spPr>
          <a:xfrm>
            <a:off x="3476625" y="3344863"/>
            <a:ext cx="12701588" cy="6170612"/>
          </a:xfrm>
          <a:custGeom>
            <a:avLst/>
            <a:gdLst/>
            <a:ahLst/>
            <a:cxnLst>
              <a:cxn ang="0">
                <a:pos x="wd2" y="hd2"/>
              </a:cxn>
              <a:cxn ang="5400000">
                <a:pos x="wd2" y="hd2"/>
              </a:cxn>
              <a:cxn ang="10800000">
                <a:pos x="wd2" y="hd2"/>
              </a:cxn>
              <a:cxn ang="16200000">
                <a:pos x="wd2" y="hd2"/>
              </a:cxn>
            </a:cxnLst>
            <a:rect l="0" t="0" r="r" b="b"/>
            <a:pathLst>
              <a:path w="21600" h="21600" extrusionOk="0">
                <a:moveTo>
                  <a:pt x="39" y="0"/>
                </a:moveTo>
                <a:lnTo>
                  <a:pt x="21561" y="0"/>
                </a:lnTo>
                <a:cubicBezTo>
                  <a:pt x="21582" y="0"/>
                  <a:pt x="21600" y="36"/>
                  <a:pt x="21600" y="81"/>
                </a:cubicBezTo>
                <a:lnTo>
                  <a:pt x="21600" y="21519"/>
                </a:lnTo>
                <a:cubicBezTo>
                  <a:pt x="21600" y="21564"/>
                  <a:pt x="21582" y="21600"/>
                  <a:pt x="21561" y="21600"/>
                </a:cubicBezTo>
                <a:lnTo>
                  <a:pt x="39" y="21600"/>
                </a:lnTo>
                <a:cubicBezTo>
                  <a:pt x="18" y="21600"/>
                  <a:pt x="0" y="21564"/>
                  <a:pt x="0" y="21519"/>
                </a:cubicBezTo>
                <a:lnTo>
                  <a:pt x="0" y="81"/>
                </a:lnTo>
                <a:cubicBezTo>
                  <a:pt x="0" y="36"/>
                  <a:pt x="18" y="0"/>
                  <a:pt x="39" y="0"/>
                </a:cubicBezTo>
                <a:close/>
              </a:path>
            </a:pathLst>
          </a:custGeom>
          <a:solidFill>
            <a:srgbClr val="000000">
              <a:alpha val="0"/>
            </a:srgbClr>
          </a:solidFill>
          <a:ln w="28575" cap="sq">
            <a:solidFill>
              <a:srgbClr val="C65750"/>
            </a:solidFill>
            <a:miter/>
          </a:ln>
        </p:spPr>
        <p:txBody>
          <a:bodyPr lIns="45718" tIns="45718" rIns="45718" bIns="45718"/>
          <a:lstStyle/>
          <a:p>
            <a:pPr eaLnBrk="1" fontAlgn="auto">
              <a:spcBef>
                <a:spcPts val="0"/>
              </a:spcBef>
              <a:spcAft>
                <a:spcPts val="0"/>
              </a:spcAft>
              <a:defRPr>
                <a:latin typeface="+mn-lt"/>
                <a:ea typeface="+mn-ea"/>
                <a:cs typeface="+mn-cs"/>
                <a:sym typeface="Calibri"/>
              </a:defRPr>
            </a:pPr>
            <a:endParaRPr kern="0">
              <a:latin typeface="+mn-lt"/>
              <a:cs typeface="+mn-cs"/>
              <a:sym typeface="Calibri"/>
            </a:endParaRPr>
          </a:p>
        </p:txBody>
      </p:sp>
      <p:pic>
        <p:nvPicPr>
          <p:cNvPr id="19460" name="image.png" descr="image.png">
            <a:extLst>
              <a:ext uri="{FF2B5EF4-FFF2-40B4-BE49-F238E27FC236}">
                <a16:creationId xmlns:a16="http://schemas.microsoft.com/office/drawing/2014/main" id="{4AAFB857-70B3-3ACD-3D0F-4BEB53121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63" y="7620000"/>
            <a:ext cx="3011487"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461" name="image.png" descr="image.png">
            <a:extLst>
              <a:ext uri="{FF2B5EF4-FFF2-40B4-BE49-F238E27FC236}">
                <a16:creationId xmlns:a16="http://schemas.microsoft.com/office/drawing/2014/main" id="{3BDEB191-7DA2-EB3A-D152-DFBD70A9B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498725"/>
            <a:ext cx="987425"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462" name="image.png" descr="image.png">
            <a:extLst>
              <a:ext uri="{FF2B5EF4-FFF2-40B4-BE49-F238E27FC236}">
                <a16:creationId xmlns:a16="http://schemas.microsoft.com/office/drawing/2014/main" id="{C820F63F-CDFA-36AB-1CE8-B23FA40E0D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76725" y="4432300"/>
            <a:ext cx="987425"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463" name="image.png" descr="image.png">
            <a:extLst>
              <a:ext uri="{FF2B5EF4-FFF2-40B4-BE49-F238E27FC236}">
                <a16:creationId xmlns:a16="http://schemas.microsoft.com/office/drawing/2014/main" id="{E03926B2-C3CB-14AC-6D58-99F1601787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52788" y="1573213"/>
            <a:ext cx="19685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464" name="image.png" descr="image.png">
            <a:extLst>
              <a:ext uri="{FF2B5EF4-FFF2-40B4-BE49-F238E27FC236}">
                <a16:creationId xmlns:a16="http://schemas.microsoft.com/office/drawing/2014/main" id="{E2F50EEA-B1F1-521F-DEFF-E8319F7051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288" y="1030288"/>
            <a:ext cx="199390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99" name="Key Strategies To Become a Master of Social Media">
            <a:extLst>
              <a:ext uri="{FF2B5EF4-FFF2-40B4-BE49-F238E27FC236}">
                <a16:creationId xmlns:a16="http://schemas.microsoft.com/office/drawing/2014/main" id="{8BF8C495-1224-1F0D-E6C0-F00E893B749D}"/>
              </a:ext>
            </a:extLst>
          </p:cNvPr>
          <p:cNvSpPr txBox="1">
            <a:spLocks noChangeArrowheads="1"/>
          </p:cNvSpPr>
          <p:nvPr/>
        </p:nvSpPr>
        <p:spPr bwMode="auto">
          <a:xfrm>
            <a:off x="2438400" y="55563"/>
            <a:ext cx="13411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1300"/>
              </a:lnSpc>
            </a:pPr>
            <a:r>
              <a:rPr lang="en-US" altLang="en-US" sz="8100">
                <a:solidFill>
                  <a:srgbClr val="FF3131"/>
                </a:solidFill>
                <a:latin typeface="Alder"/>
                <a:ea typeface="Alder"/>
                <a:cs typeface="Alder"/>
                <a:sym typeface="Alder"/>
              </a:rPr>
              <a:t>Key Strategies To Become a Master of Social Media</a:t>
            </a:r>
          </a:p>
        </p:txBody>
      </p:sp>
      <p:sp>
        <p:nvSpPr>
          <p:cNvPr id="19466" name="1.- Build your Personal Brand…">
            <a:extLst>
              <a:ext uri="{FF2B5EF4-FFF2-40B4-BE49-F238E27FC236}">
                <a16:creationId xmlns:a16="http://schemas.microsoft.com/office/drawing/2014/main" id="{AD4E9383-0705-B338-344B-94323BB8DF5E}"/>
              </a:ext>
            </a:extLst>
          </p:cNvPr>
          <p:cNvSpPr txBox="1">
            <a:spLocks noChangeArrowheads="1"/>
          </p:cNvSpPr>
          <p:nvPr/>
        </p:nvSpPr>
        <p:spPr bwMode="auto">
          <a:xfrm>
            <a:off x="3613150" y="3694113"/>
            <a:ext cx="1242695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just" eaLnBrk="1">
              <a:lnSpc>
                <a:spcPts val="8500"/>
              </a:lnSpc>
            </a:pPr>
            <a:r>
              <a:rPr lang="en-US" altLang="en-US" sz="6000">
                <a:solidFill>
                  <a:srgbClr val="0A1F30"/>
                </a:solidFill>
                <a:latin typeface="Amazingly Thick"/>
                <a:ea typeface="Amazingly Thick"/>
                <a:cs typeface="Amazingly Thick"/>
                <a:sym typeface="Amazingly Thick"/>
              </a:rPr>
              <a:t>1.- Build your Personal Brand</a:t>
            </a:r>
          </a:p>
          <a:p>
            <a:pPr algn="just" eaLnBrk="1">
              <a:lnSpc>
                <a:spcPts val="8500"/>
              </a:lnSpc>
            </a:pPr>
            <a:r>
              <a:rPr lang="en-US" altLang="en-US" sz="6000">
                <a:solidFill>
                  <a:srgbClr val="0A1F30"/>
                </a:solidFill>
                <a:latin typeface="Amazingly Thick"/>
                <a:ea typeface="Amazingly Thick"/>
                <a:cs typeface="Amazingly Thick"/>
                <a:sym typeface="Amazingly Thick"/>
              </a:rPr>
              <a:t>2.-Creating Engaging Content</a:t>
            </a:r>
          </a:p>
          <a:p>
            <a:pPr algn="just" eaLnBrk="1">
              <a:lnSpc>
                <a:spcPts val="8500"/>
              </a:lnSpc>
            </a:pPr>
            <a:r>
              <a:rPr lang="en-US" altLang="en-US" sz="6000">
                <a:solidFill>
                  <a:srgbClr val="0A1F30"/>
                </a:solidFill>
                <a:latin typeface="Amazingly Thick"/>
                <a:ea typeface="Amazingly Thick"/>
                <a:cs typeface="Amazingly Thick"/>
                <a:sym typeface="Amazingly Thick"/>
              </a:rPr>
              <a:t>3.-Developing Deep Connections</a:t>
            </a:r>
          </a:p>
          <a:p>
            <a:pPr algn="just" eaLnBrk="1">
              <a:lnSpc>
                <a:spcPts val="8500"/>
              </a:lnSpc>
            </a:pPr>
            <a:r>
              <a:rPr lang="en-US" altLang="en-US" sz="6000">
                <a:solidFill>
                  <a:srgbClr val="0A1F30"/>
                </a:solidFill>
                <a:latin typeface="Amazingly Thick"/>
                <a:ea typeface="Amazingly Thick"/>
                <a:cs typeface="Amazingly Thick"/>
                <a:sym typeface="Amazingly Thick"/>
              </a:rPr>
              <a:t>4.-Leveraging analytics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p:tmAbs val="0"/>
                                  </p:iterate>
                                  <p:childTnLst>
                                    <p:set>
                                      <p:cBhvr>
                                        <p:cTn id="6" fill="hold"/>
                                        <p:tgtEl>
                                          <p:spTgt spid="199"/>
                                        </p:tgtEl>
                                        <p:attrNameLst>
                                          <p:attrName>style.visibility</p:attrName>
                                        </p:attrNameLst>
                                      </p:cBhvr>
                                      <p:to>
                                        <p:strVal val="visible"/>
                                      </p:to>
                                    </p:set>
                                    <p:anim calcmode="lin" valueType="num">
                                      <p:cBhvr>
                                        <p:cTn id="7" dur="1000" fill="hold"/>
                                        <p:tgtEl>
                                          <p:spTgt spid="199"/>
                                        </p:tgtEl>
                                        <p:attrNameLst>
                                          <p:attrName>ppt_x</p:attrName>
                                        </p:attrNameLst>
                                      </p:cBhvr>
                                      <p:tavLst>
                                        <p:tav tm="0">
                                          <p:val>
                                            <p:strVal val="0-#ppt_w/2"/>
                                          </p:val>
                                        </p:tav>
                                        <p:tav tm="100000">
                                          <p:val>
                                            <p:strVal val="#ppt_x"/>
                                          </p:val>
                                        </p:tav>
                                      </p:tavLst>
                                    </p:anim>
                                    <p:anim calcmode="lin" valueType="num">
                                      <p:cBhvr>
                                        <p:cTn id="8" dur="1000" fill="hold"/>
                                        <p:tgtEl>
                                          <p:spTgt spid="1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0482" name="Line">
            <a:extLst>
              <a:ext uri="{FF2B5EF4-FFF2-40B4-BE49-F238E27FC236}">
                <a16:creationId xmlns:a16="http://schemas.microsoft.com/office/drawing/2014/main" id="{05E966B3-68E5-97BE-1A2C-299DF5729ECD}"/>
              </a:ext>
            </a:extLst>
          </p:cNvPr>
          <p:cNvSpPr>
            <a:spLocks noChangeShapeType="1"/>
          </p:cNvSpPr>
          <p:nvPr/>
        </p:nvSpPr>
        <p:spPr bwMode="auto">
          <a:xfrm>
            <a:off x="3911600" y="2682875"/>
            <a:ext cx="10464800" cy="0"/>
          </a:xfrm>
          <a:prstGeom prst="line">
            <a:avLst/>
          </a:prstGeom>
          <a:noFill/>
          <a:ln w="66675" cap="rnd">
            <a:solidFill>
              <a:srgbClr val="C65750"/>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sp>
        <p:nvSpPr>
          <p:cNvPr id="203" name="Shape">
            <a:extLst>
              <a:ext uri="{FF2B5EF4-FFF2-40B4-BE49-F238E27FC236}">
                <a16:creationId xmlns:a16="http://schemas.microsoft.com/office/drawing/2014/main" id="{A555BF5F-0EE7-D010-44BC-A28E7C50DA01}"/>
              </a:ext>
            </a:extLst>
          </p:cNvPr>
          <p:cNvSpPr/>
          <p:nvPr/>
        </p:nvSpPr>
        <p:spPr>
          <a:xfrm>
            <a:off x="3182938" y="4433888"/>
            <a:ext cx="13388975" cy="5634037"/>
          </a:xfrm>
          <a:custGeom>
            <a:avLst/>
            <a:gdLst/>
            <a:ahLst/>
            <a:cxnLst>
              <a:cxn ang="0">
                <a:pos x="wd2" y="hd2"/>
              </a:cxn>
              <a:cxn ang="5400000">
                <a:pos x="wd2" y="hd2"/>
              </a:cxn>
              <a:cxn ang="10800000">
                <a:pos x="wd2" y="hd2"/>
              </a:cxn>
              <a:cxn ang="16200000">
                <a:pos x="wd2" y="hd2"/>
              </a:cxn>
            </a:cxnLst>
            <a:rect l="0" t="0" r="r" b="b"/>
            <a:pathLst>
              <a:path w="21600" h="21600" extrusionOk="0">
                <a:moveTo>
                  <a:pt x="35" y="0"/>
                </a:moveTo>
                <a:lnTo>
                  <a:pt x="21565" y="0"/>
                </a:lnTo>
                <a:cubicBezTo>
                  <a:pt x="21584" y="0"/>
                  <a:pt x="21600" y="38"/>
                  <a:pt x="21600" y="84"/>
                </a:cubicBezTo>
                <a:lnTo>
                  <a:pt x="21600" y="21516"/>
                </a:lnTo>
                <a:cubicBezTo>
                  <a:pt x="21600" y="21562"/>
                  <a:pt x="21584" y="21600"/>
                  <a:pt x="21565" y="21600"/>
                </a:cubicBezTo>
                <a:lnTo>
                  <a:pt x="35" y="21600"/>
                </a:lnTo>
                <a:cubicBezTo>
                  <a:pt x="16" y="21600"/>
                  <a:pt x="0" y="21562"/>
                  <a:pt x="0" y="21516"/>
                </a:cubicBezTo>
                <a:lnTo>
                  <a:pt x="0" y="84"/>
                </a:lnTo>
                <a:cubicBezTo>
                  <a:pt x="0" y="38"/>
                  <a:pt x="16" y="0"/>
                  <a:pt x="35" y="0"/>
                </a:cubicBezTo>
                <a:close/>
              </a:path>
            </a:pathLst>
          </a:custGeom>
          <a:solidFill>
            <a:srgbClr val="000000">
              <a:alpha val="0"/>
            </a:srgbClr>
          </a:solidFill>
          <a:ln w="28575" cap="sq">
            <a:solidFill>
              <a:srgbClr val="C65750"/>
            </a:solidFill>
            <a:miter/>
          </a:ln>
        </p:spPr>
        <p:txBody>
          <a:bodyPr lIns="45718" tIns="45718" rIns="45718" bIns="45718"/>
          <a:lstStyle/>
          <a:p>
            <a:pPr eaLnBrk="1" fontAlgn="auto">
              <a:spcBef>
                <a:spcPts val="0"/>
              </a:spcBef>
              <a:spcAft>
                <a:spcPts val="0"/>
              </a:spcAft>
              <a:defRPr>
                <a:latin typeface="+mn-lt"/>
                <a:ea typeface="+mn-ea"/>
                <a:cs typeface="+mn-cs"/>
                <a:sym typeface="Calibri"/>
              </a:defRPr>
            </a:pPr>
            <a:endParaRPr kern="0">
              <a:latin typeface="+mn-lt"/>
              <a:cs typeface="+mn-cs"/>
              <a:sym typeface="Calibri"/>
            </a:endParaRPr>
          </a:p>
        </p:txBody>
      </p:sp>
      <p:pic>
        <p:nvPicPr>
          <p:cNvPr id="20484" name="image.png" descr="image.png">
            <a:extLst>
              <a:ext uri="{FF2B5EF4-FFF2-40B4-BE49-F238E27FC236}">
                <a16:creationId xmlns:a16="http://schemas.microsoft.com/office/drawing/2014/main" id="{1656DF69-EA33-648A-EDAA-C929401C9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 y="5041900"/>
            <a:ext cx="3011488"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20485" name="Group">
            <a:extLst>
              <a:ext uri="{FF2B5EF4-FFF2-40B4-BE49-F238E27FC236}">
                <a16:creationId xmlns:a16="http://schemas.microsoft.com/office/drawing/2014/main" id="{7F41E9C5-27CB-4F15-67AD-3C445A99AFAB}"/>
              </a:ext>
            </a:extLst>
          </p:cNvPr>
          <p:cNvGrpSpPr>
            <a:grpSpLocks/>
          </p:cNvGrpSpPr>
          <p:nvPr/>
        </p:nvGrpSpPr>
        <p:grpSpPr bwMode="auto">
          <a:xfrm>
            <a:off x="4552950" y="3206750"/>
            <a:ext cx="7620000" cy="1223963"/>
            <a:chOff x="0" y="0"/>
            <a:chExt cx="7620020" cy="1224069"/>
          </a:xfrm>
        </p:grpSpPr>
        <p:pic>
          <p:nvPicPr>
            <p:cNvPr id="20495" name="image.png" descr="image.png">
              <a:extLst>
                <a:ext uri="{FF2B5EF4-FFF2-40B4-BE49-F238E27FC236}">
                  <a16:creationId xmlns:a16="http://schemas.microsoft.com/office/drawing/2014/main" id="{087329D3-9A7D-9E49-8824-AD5748B1B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16360" cy="122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0496" name="image.png" descr="image.png">
              <a:extLst>
                <a:ext uri="{FF2B5EF4-FFF2-40B4-BE49-F238E27FC236}">
                  <a16:creationId xmlns:a16="http://schemas.microsoft.com/office/drawing/2014/main" id="{4C2BB3E3-8486-854A-B568-4618243185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5398" y="0"/>
              <a:ext cx="2151896" cy="121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0497" name="image.png" descr="image.png">
              <a:extLst>
                <a:ext uri="{FF2B5EF4-FFF2-40B4-BE49-F238E27FC236}">
                  <a16:creationId xmlns:a16="http://schemas.microsoft.com/office/drawing/2014/main" id="{4E4DE1F2-7455-61CB-3D6D-F6F3448523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9004" y="0"/>
              <a:ext cx="2731017" cy="121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20486" name="image.png" descr="image.png">
            <a:extLst>
              <a:ext uri="{FF2B5EF4-FFF2-40B4-BE49-F238E27FC236}">
                <a16:creationId xmlns:a16="http://schemas.microsoft.com/office/drawing/2014/main" id="{F811E9A6-F855-9527-216B-54E8C0132C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2498725"/>
            <a:ext cx="987425"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0487" name="image.png" descr="image.png">
            <a:extLst>
              <a:ext uri="{FF2B5EF4-FFF2-40B4-BE49-F238E27FC236}">
                <a16:creationId xmlns:a16="http://schemas.microsoft.com/office/drawing/2014/main" id="{0B5358E6-2F28-3458-2567-9DC9BDEE80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76725" y="4432300"/>
            <a:ext cx="987425"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0488" name="image.png" descr="image.png">
            <a:extLst>
              <a:ext uri="{FF2B5EF4-FFF2-40B4-BE49-F238E27FC236}">
                <a16:creationId xmlns:a16="http://schemas.microsoft.com/office/drawing/2014/main" id="{F06C614B-6308-8AE5-28DB-573159B3A6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89213" y="1047750"/>
            <a:ext cx="19685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0489" name="image.png" descr="image.png">
            <a:extLst>
              <a:ext uri="{FF2B5EF4-FFF2-40B4-BE49-F238E27FC236}">
                <a16:creationId xmlns:a16="http://schemas.microsoft.com/office/drawing/2014/main" id="{7FE2441D-140A-1F15-0E16-9790D4EE3F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0288" y="1030288"/>
            <a:ext cx="199390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0490" name="Know Your Purpose:">
            <a:extLst>
              <a:ext uri="{FF2B5EF4-FFF2-40B4-BE49-F238E27FC236}">
                <a16:creationId xmlns:a16="http://schemas.microsoft.com/office/drawing/2014/main" id="{B5CEDAE3-E12D-3ABD-F22B-37752671A214}"/>
              </a:ext>
            </a:extLst>
          </p:cNvPr>
          <p:cNvSpPr txBox="1">
            <a:spLocks noChangeArrowheads="1"/>
          </p:cNvSpPr>
          <p:nvPr/>
        </p:nvSpPr>
        <p:spPr bwMode="auto">
          <a:xfrm>
            <a:off x="5141913" y="3225800"/>
            <a:ext cx="672623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5700"/>
              </a:lnSpc>
            </a:pPr>
            <a:r>
              <a:rPr lang="en-US" altLang="en-US" sz="4000">
                <a:solidFill>
                  <a:srgbClr val="0A1F30"/>
                </a:solidFill>
                <a:latin typeface="Kollektif"/>
                <a:ea typeface="Kollektif"/>
                <a:cs typeface="Kollektif"/>
                <a:sym typeface="Kollektif"/>
              </a:rPr>
              <a:t>Know Your Purpose:</a:t>
            </a:r>
          </a:p>
        </p:txBody>
      </p:sp>
      <p:sp>
        <p:nvSpPr>
          <p:cNvPr id="20491" name="Start by defining your goals. Many of you may already have a Vision and Mission defined. Ensure your brand’s mission and your vision align with your brand’s promise or positioning.…">
            <a:extLst>
              <a:ext uri="{FF2B5EF4-FFF2-40B4-BE49-F238E27FC236}">
                <a16:creationId xmlns:a16="http://schemas.microsoft.com/office/drawing/2014/main" id="{BB6562DF-370E-1F30-0E12-5E2BDA796B5A}"/>
              </a:ext>
            </a:extLst>
          </p:cNvPr>
          <p:cNvSpPr txBox="1">
            <a:spLocks noChangeArrowheads="1"/>
          </p:cNvSpPr>
          <p:nvPr/>
        </p:nvSpPr>
        <p:spPr bwMode="auto">
          <a:xfrm>
            <a:off x="3321050" y="4281488"/>
            <a:ext cx="12755563"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just" eaLnBrk="1">
              <a:lnSpc>
                <a:spcPts val="5400"/>
              </a:lnSpc>
            </a:pPr>
            <a:r>
              <a:rPr lang="en-US" altLang="en-US" sz="3800">
                <a:solidFill>
                  <a:srgbClr val="0A1F30"/>
                </a:solidFill>
                <a:latin typeface="Kollektif"/>
                <a:ea typeface="Kollektif"/>
                <a:cs typeface="Kollektif"/>
                <a:sym typeface="Kollektif"/>
              </a:rPr>
              <a:t>Start by defining your goals. Many of you may already have a </a:t>
            </a:r>
            <a:r>
              <a:rPr lang="en-US" altLang="en-US" sz="3800" b="1">
                <a:solidFill>
                  <a:srgbClr val="0A1F30"/>
                </a:solidFill>
                <a:latin typeface="Kollektif Bold"/>
                <a:ea typeface="Kollektif Bold"/>
                <a:cs typeface="Kollektif Bold"/>
                <a:sym typeface="Kollektif Bold"/>
              </a:rPr>
              <a:t>Vision</a:t>
            </a:r>
            <a:r>
              <a:rPr lang="en-US" altLang="en-US" sz="3800">
                <a:solidFill>
                  <a:srgbClr val="0A1F30"/>
                </a:solidFill>
                <a:latin typeface="Kollektif"/>
                <a:ea typeface="Kollektif"/>
                <a:cs typeface="Kollektif"/>
                <a:sym typeface="Kollektif"/>
              </a:rPr>
              <a:t> and </a:t>
            </a:r>
            <a:r>
              <a:rPr lang="en-US" altLang="en-US" sz="3800" b="1">
                <a:solidFill>
                  <a:srgbClr val="0A1F30"/>
                </a:solidFill>
                <a:latin typeface="Kollektif Bold"/>
                <a:ea typeface="Kollektif Bold"/>
                <a:cs typeface="Kollektif Bold"/>
                <a:sym typeface="Kollektif Bold"/>
              </a:rPr>
              <a:t>Mission</a:t>
            </a:r>
            <a:r>
              <a:rPr lang="en-US" altLang="en-US" sz="3800">
                <a:solidFill>
                  <a:srgbClr val="0A1F30"/>
                </a:solidFill>
                <a:latin typeface="Kollektif"/>
                <a:ea typeface="Kollektif"/>
                <a:cs typeface="Kollektif"/>
                <a:sym typeface="Kollektif"/>
              </a:rPr>
              <a:t> defined. Ensure your brand’s mission and your vision align with your brand’s promise or positioning.</a:t>
            </a:r>
          </a:p>
          <a:p>
            <a:pPr algn="just" eaLnBrk="1">
              <a:lnSpc>
                <a:spcPts val="5400"/>
              </a:lnSpc>
            </a:pPr>
            <a:endParaRPr lang="en-US" altLang="en-US" sz="3800">
              <a:solidFill>
                <a:srgbClr val="0A1F30"/>
              </a:solidFill>
              <a:latin typeface="Kollektif"/>
              <a:ea typeface="Kollektif"/>
              <a:cs typeface="Kollektif"/>
              <a:sym typeface="Kollektif"/>
            </a:endParaRPr>
          </a:p>
          <a:p>
            <a:pPr algn="just" eaLnBrk="1">
              <a:lnSpc>
                <a:spcPts val="5400"/>
              </a:lnSpc>
            </a:pPr>
            <a:r>
              <a:rPr lang="en-US" altLang="en-US" sz="3800">
                <a:solidFill>
                  <a:srgbClr val="0A1F30"/>
                </a:solidFill>
                <a:latin typeface="Kollektif"/>
                <a:ea typeface="Kollektif"/>
                <a:cs typeface="Kollektif"/>
                <a:sym typeface="Kollektif"/>
              </a:rPr>
              <a:t>If your customers don’t understand the core values that drive your company, they won’t have a clear reason to choose your business.</a:t>
            </a:r>
          </a:p>
        </p:txBody>
      </p:sp>
      <p:sp>
        <p:nvSpPr>
          <p:cNvPr id="215" name="Shape">
            <a:extLst>
              <a:ext uri="{FF2B5EF4-FFF2-40B4-BE49-F238E27FC236}">
                <a16:creationId xmlns:a16="http://schemas.microsoft.com/office/drawing/2014/main" id="{7C29924F-5AC9-1599-A416-77D14161C31B}"/>
              </a:ext>
            </a:extLst>
          </p:cNvPr>
          <p:cNvSpPr/>
          <p:nvPr/>
        </p:nvSpPr>
        <p:spPr>
          <a:xfrm>
            <a:off x="7767638" y="6548438"/>
            <a:ext cx="8505825" cy="1262062"/>
          </a:xfrm>
          <a:custGeom>
            <a:avLst/>
            <a:gdLst/>
            <a:ahLst/>
            <a:cxnLst>
              <a:cxn ang="0">
                <a:pos x="wd2" y="hd2"/>
              </a:cxn>
              <a:cxn ang="5400000">
                <a:pos x="wd2" y="hd2"/>
              </a:cxn>
              <a:cxn ang="10800000">
                <a:pos x="wd2" y="hd2"/>
              </a:cxn>
              <a:cxn ang="16200000">
                <a:pos x="wd2" y="hd2"/>
              </a:cxn>
            </a:cxnLst>
            <a:rect l="0" t="0" r="r" b="b"/>
            <a:pathLst>
              <a:path w="21455" h="21346" extrusionOk="0">
                <a:moveTo>
                  <a:pt x="12181" y="0"/>
                </a:moveTo>
                <a:cubicBezTo>
                  <a:pt x="12417" y="0"/>
                  <a:pt x="12653" y="0"/>
                  <a:pt x="12888" y="0"/>
                </a:cubicBezTo>
                <a:cubicBezTo>
                  <a:pt x="14761" y="356"/>
                  <a:pt x="15931" y="1542"/>
                  <a:pt x="16464" y="3482"/>
                </a:cubicBezTo>
                <a:cubicBezTo>
                  <a:pt x="19586" y="3224"/>
                  <a:pt x="21600" y="6892"/>
                  <a:pt x="20472" y="10493"/>
                </a:cubicBezTo>
                <a:cubicBezTo>
                  <a:pt x="20932" y="11250"/>
                  <a:pt x="21316" y="12096"/>
                  <a:pt x="21455" y="13232"/>
                </a:cubicBezTo>
                <a:cubicBezTo>
                  <a:pt x="21455" y="13558"/>
                  <a:pt x="21455" y="13882"/>
                  <a:pt x="21455" y="14208"/>
                </a:cubicBezTo>
                <a:cubicBezTo>
                  <a:pt x="21042" y="17099"/>
                  <a:pt x="19264" y="19052"/>
                  <a:pt x="16347" y="18526"/>
                </a:cubicBezTo>
                <a:cubicBezTo>
                  <a:pt x="15596" y="20011"/>
                  <a:pt x="14260" y="21600"/>
                  <a:pt x="12182" y="21312"/>
                </a:cubicBezTo>
                <a:cubicBezTo>
                  <a:pt x="11107" y="21215"/>
                  <a:pt x="10360" y="20650"/>
                  <a:pt x="9706" y="19965"/>
                </a:cubicBezTo>
                <a:cubicBezTo>
                  <a:pt x="9016" y="20535"/>
                  <a:pt x="8270" y="20982"/>
                  <a:pt x="7191" y="20987"/>
                </a:cubicBezTo>
                <a:cubicBezTo>
                  <a:pt x="4696" y="20995"/>
                  <a:pt x="3027" y="18799"/>
                  <a:pt x="2986" y="15787"/>
                </a:cubicBezTo>
                <a:cubicBezTo>
                  <a:pt x="1382" y="15082"/>
                  <a:pt x="296" y="13767"/>
                  <a:pt x="0" y="11516"/>
                </a:cubicBezTo>
                <a:cubicBezTo>
                  <a:pt x="0" y="11190"/>
                  <a:pt x="0" y="10864"/>
                  <a:pt x="0" y="10540"/>
                </a:cubicBezTo>
                <a:cubicBezTo>
                  <a:pt x="327" y="8310"/>
                  <a:pt x="1354" y="6908"/>
                  <a:pt x="3065" y="6314"/>
                </a:cubicBezTo>
                <a:cubicBezTo>
                  <a:pt x="2962" y="2552"/>
                  <a:pt x="6383" y="201"/>
                  <a:pt x="9195" y="1858"/>
                </a:cubicBezTo>
                <a:cubicBezTo>
                  <a:pt x="9864" y="1039"/>
                  <a:pt x="10811" y="144"/>
                  <a:pt x="12181" y="0"/>
                </a:cubicBezTo>
                <a:close/>
              </a:path>
            </a:pathLst>
          </a:custGeom>
          <a:gradFill>
            <a:gsLst>
              <a:gs pos="0">
                <a:srgbClr val="FFA9F9"/>
              </a:gs>
              <a:gs pos="100000">
                <a:srgbClr val="FFF7AD"/>
              </a:gs>
            </a:gsLst>
            <a:lin ang="10800000"/>
          </a:gradFill>
          <a:ln w="12700">
            <a:miter lim="400000"/>
          </a:ln>
        </p:spPr>
        <p:txBody>
          <a:bodyPr lIns="45718" tIns="45718" rIns="45718" bIns="45718"/>
          <a:lstStyle/>
          <a:p>
            <a:pPr eaLnBrk="1" fontAlgn="auto">
              <a:spcBef>
                <a:spcPts val="0"/>
              </a:spcBef>
              <a:spcAft>
                <a:spcPts val="0"/>
              </a:spcAft>
              <a:defRPr>
                <a:latin typeface="+mn-lt"/>
                <a:ea typeface="+mn-ea"/>
                <a:cs typeface="+mn-cs"/>
                <a:sym typeface="Calibri"/>
              </a:defRPr>
            </a:pPr>
            <a:endParaRPr kern="0">
              <a:latin typeface="+mn-lt"/>
              <a:cs typeface="+mn-cs"/>
              <a:sym typeface="Calibri"/>
            </a:endParaRPr>
          </a:p>
        </p:txBody>
      </p:sp>
      <p:sp>
        <p:nvSpPr>
          <p:cNvPr id="216" name="1-Build Your Personal Brand">
            <a:extLst>
              <a:ext uri="{FF2B5EF4-FFF2-40B4-BE49-F238E27FC236}">
                <a16:creationId xmlns:a16="http://schemas.microsoft.com/office/drawing/2014/main" id="{55650F2C-A71A-D7DD-47A3-2638B73EC2E5}"/>
              </a:ext>
            </a:extLst>
          </p:cNvPr>
          <p:cNvSpPr txBox="1">
            <a:spLocks noChangeArrowheads="1"/>
          </p:cNvSpPr>
          <p:nvPr/>
        </p:nvSpPr>
        <p:spPr bwMode="auto">
          <a:xfrm>
            <a:off x="2678113" y="1049338"/>
            <a:ext cx="129317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1300"/>
              </a:lnSpc>
            </a:pPr>
            <a:r>
              <a:rPr lang="en-US" altLang="en-US" sz="8100">
                <a:solidFill>
                  <a:srgbClr val="0A1F30"/>
                </a:solidFill>
                <a:latin typeface="Vintage Moon"/>
                <a:ea typeface="Vintage Moon"/>
                <a:cs typeface="Vintage Moon"/>
                <a:sym typeface="Vintage Moon"/>
              </a:rPr>
              <a:t>1-Build Your Personal Brand</a:t>
            </a:r>
          </a:p>
        </p:txBody>
      </p:sp>
      <p:sp>
        <p:nvSpPr>
          <p:cNvPr id="217" name="Mission: Why you exist.…">
            <a:extLst>
              <a:ext uri="{FF2B5EF4-FFF2-40B4-BE49-F238E27FC236}">
                <a16:creationId xmlns:a16="http://schemas.microsoft.com/office/drawing/2014/main" id="{8F0CFCAE-D4A0-B61B-B809-547A6D866B04}"/>
              </a:ext>
            </a:extLst>
          </p:cNvPr>
          <p:cNvSpPr txBox="1">
            <a:spLocks noChangeArrowheads="1"/>
          </p:cNvSpPr>
          <p:nvPr/>
        </p:nvSpPr>
        <p:spPr bwMode="auto">
          <a:xfrm>
            <a:off x="6265863" y="6172200"/>
            <a:ext cx="11814175"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6400"/>
              </a:lnSpc>
            </a:pPr>
            <a:r>
              <a:rPr lang="en-US" altLang="en-US" sz="4500">
                <a:solidFill>
                  <a:srgbClr val="836252"/>
                </a:solidFill>
                <a:latin typeface="Alder"/>
                <a:ea typeface="Alder"/>
                <a:cs typeface="Alder"/>
                <a:sym typeface="Alder"/>
              </a:rPr>
              <a:t>Mission: Why you exist.</a:t>
            </a:r>
          </a:p>
          <a:p>
            <a:pPr algn="ctr" eaLnBrk="1">
              <a:lnSpc>
                <a:spcPts val="6400"/>
              </a:lnSpc>
            </a:pPr>
            <a:r>
              <a:rPr lang="en-US" altLang="en-US" sz="4500">
                <a:solidFill>
                  <a:srgbClr val="836252"/>
                </a:solidFill>
                <a:latin typeface="Alder"/>
                <a:ea typeface="Alder"/>
                <a:cs typeface="Alder"/>
                <a:sym typeface="Alder"/>
              </a:rPr>
              <a:t> Vision: What you aim to achieve.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iterate>
                                    <p:tmAbs val="0"/>
                                  </p:iterate>
                                  <p:childTnLst>
                                    <p:set>
                                      <p:cBhvr>
                                        <p:cTn id="6" fill="hold"/>
                                        <p:tgtEl>
                                          <p:spTgt spid="216"/>
                                        </p:tgtEl>
                                        <p:attrNameLst>
                                          <p:attrName>style.visibility</p:attrName>
                                        </p:attrNameLst>
                                      </p:cBhvr>
                                      <p:to>
                                        <p:strVal val="visible"/>
                                      </p:to>
                                    </p:set>
                                    <p:animEffect transition="in" filter="wipe(left)">
                                      <p:cBhvr>
                                        <p:cTn id="7" dur="1000"/>
                                        <p:tgtEl>
                                          <p:spTgt spid="2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9" fill="hold" grpId="0" nodeType="clickEffect">
                                  <p:stCondLst>
                                    <p:cond delay="0"/>
                                  </p:stCondLst>
                                  <p:iterate>
                                    <p:tmAbs val="0"/>
                                  </p:iterate>
                                  <p:childTnLst>
                                    <p:set>
                                      <p:cBhvr>
                                        <p:cTn id="11" fill="hold"/>
                                        <p:tgtEl>
                                          <p:spTgt spid="217">
                                            <p:bg/>
                                          </p:spTgt>
                                        </p:tgtEl>
                                        <p:attrNameLst>
                                          <p:attrName>style.visibility</p:attrName>
                                        </p:attrNameLst>
                                      </p:cBhvr>
                                      <p:to>
                                        <p:strVal val="visible"/>
                                      </p:to>
                                    </p:set>
                                    <p:anim calcmode="lin" valueType="num">
                                      <p:cBhvr>
                                        <p:cTn id="12" dur="1000" fill="hold"/>
                                        <p:tgtEl>
                                          <p:spTgt spid="217">
                                            <p:bg/>
                                          </p:spTgt>
                                        </p:tgtEl>
                                        <p:attrNameLst>
                                          <p:attrName>ppt_w</p:attrName>
                                        </p:attrNameLst>
                                      </p:cBhvr>
                                      <p:tavLst>
                                        <p:tav tm="0">
                                          <p:val>
                                            <p:fltVal val="0"/>
                                          </p:val>
                                        </p:tav>
                                        <p:tav tm="100000">
                                          <p:val>
                                            <p:strVal val="#ppt_w"/>
                                          </p:val>
                                        </p:tav>
                                      </p:tavLst>
                                    </p:anim>
                                    <p:anim calcmode="lin" valueType="num">
                                      <p:cBhvr>
                                        <p:cTn id="13" dur="1000" fill="hold"/>
                                        <p:tgtEl>
                                          <p:spTgt spid="217">
                                            <p:bg/>
                                          </p:spTgt>
                                        </p:tgtEl>
                                        <p:attrNameLst>
                                          <p:attrName>ppt_h</p:attrName>
                                        </p:attrNameLst>
                                      </p:cBhvr>
                                      <p:tavLst>
                                        <p:tav tm="0">
                                          <p:val>
                                            <p:fltVal val="0"/>
                                          </p:val>
                                        </p:tav>
                                        <p:tav tm="100000">
                                          <p:val>
                                            <p:strVal val="#ppt_h"/>
                                          </p:val>
                                        </p:tav>
                                      </p:tavLst>
                                    </p:anim>
                                    <p:anim calcmode="lin" valueType="num">
                                      <p:cBhvr>
                                        <p:cTn id="14" dur="1000" fill="hold"/>
                                        <p:tgtEl>
                                          <p:spTgt spid="217">
                                            <p:bg/>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17">
                                            <p:bg/>
                                          </p:spTgt>
                                        </p:tgtEl>
                                        <p:attrNameLst>
                                          <p:attrName>ppt_y</p:attrName>
                                        </p:attrNameLst>
                                      </p:cBhvr>
                                      <p:tavLst>
                                        <p:tav tm="0" fmla="#ppt_y+(sin(-2*pi*(1-$))*-#ppt_x+cos(-2*pi*(1-$))*(1-#ppt_y))*(1-$)">
                                          <p:val>
                                            <p:fltVal val="0"/>
                                          </p:val>
                                        </p:tav>
                                        <p:tav tm="100000">
                                          <p:val>
                                            <p:fltVal val="1"/>
                                          </p:val>
                                        </p:tav>
                                      </p:tavLst>
                                    </p:anim>
                                  </p:childTnLst>
                                </p:cTn>
                              </p:par>
                              <p:par>
                                <p:cTn id="16" presetID="15" presetClass="entr" presetSubtype="9" fill="hold" grpId="0" nodeType="withEffect">
                                  <p:stCondLst>
                                    <p:cond delay="0"/>
                                  </p:stCondLst>
                                  <p:iterate>
                                    <p:tmAbs val="0"/>
                                  </p:iterate>
                                  <p:childTnLst>
                                    <p:set>
                                      <p:cBhvr>
                                        <p:cTn id="17" fill="hold"/>
                                        <p:tgtEl>
                                          <p:spTgt spid="217">
                                            <p:txEl>
                                              <p:pRg st="0" end="0"/>
                                            </p:txEl>
                                          </p:spTgt>
                                        </p:tgtEl>
                                        <p:attrNameLst>
                                          <p:attrName>style.visibility</p:attrName>
                                        </p:attrNameLst>
                                      </p:cBhvr>
                                      <p:to>
                                        <p:strVal val="visible"/>
                                      </p:to>
                                    </p:set>
                                    <p:anim calcmode="lin" valueType="num">
                                      <p:cBhvr>
                                        <p:cTn id="18" dur="1000" fill="hold"/>
                                        <p:tgtEl>
                                          <p:spTgt spid="217">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217">
                                            <p:txEl>
                                              <p:pRg st="0" end="0"/>
                                            </p:txEl>
                                          </p:spTgt>
                                        </p:tgtEl>
                                        <p:attrNameLst>
                                          <p:attrName>ppt_h</p:attrName>
                                        </p:attrNameLst>
                                      </p:cBhvr>
                                      <p:tavLst>
                                        <p:tav tm="0">
                                          <p:val>
                                            <p:fltVal val="0"/>
                                          </p:val>
                                        </p:tav>
                                        <p:tav tm="100000">
                                          <p:val>
                                            <p:strVal val="#ppt_h"/>
                                          </p:val>
                                        </p:tav>
                                      </p:tavLst>
                                    </p:anim>
                                    <p:anim calcmode="lin" valueType="num">
                                      <p:cBhvr>
                                        <p:cTn id="20" dur="1000" fill="hold"/>
                                        <p:tgtEl>
                                          <p:spTgt spid="21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21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22" fill="hold" nodeType="afterGroup">
                            <p:stCondLst>
                              <p:cond delay="1000"/>
                            </p:stCondLst>
                            <p:childTnLst>
                              <p:par>
                                <p:cTn id="23" presetID="15" presetClass="entr" presetSubtype="9" fill="hold" grpId="0" nodeType="afterEffect">
                                  <p:stCondLst>
                                    <p:cond delay="0"/>
                                  </p:stCondLst>
                                  <p:iterate>
                                    <p:tmAbs val="0"/>
                                  </p:iterate>
                                  <p:childTnLst>
                                    <p:set>
                                      <p:cBhvr>
                                        <p:cTn id="24" fill="hold"/>
                                        <p:tgtEl>
                                          <p:spTgt spid="217">
                                            <p:txEl>
                                              <p:pRg st="1" end="1"/>
                                            </p:txEl>
                                          </p:spTgt>
                                        </p:tgtEl>
                                        <p:attrNameLst>
                                          <p:attrName>style.visibility</p:attrName>
                                        </p:attrNameLst>
                                      </p:cBhvr>
                                      <p:to>
                                        <p:strVal val="visible"/>
                                      </p:to>
                                    </p:set>
                                    <p:anim calcmode="lin" valueType="num">
                                      <p:cBhvr>
                                        <p:cTn id="25" dur="1000" fill="hold"/>
                                        <p:tgtEl>
                                          <p:spTgt spid="217">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217">
                                            <p:txEl>
                                              <p:pRg st="1" end="1"/>
                                            </p:txEl>
                                          </p:spTgt>
                                        </p:tgtEl>
                                        <p:attrNameLst>
                                          <p:attrName>ppt_h</p:attrName>
                                        </p:attrNameLst>
                                      </p:cBhvr>
                                      <p:tavLst>
                                        <p:tav tm="0">
                                          <p:val>
                                            <p:fltVal val="0"/>
                                          </p:val>
                                        </p:tav>
                                        <p:tav tm="100000">
                                          <p:val>
                                            <p:strVal val="#ppt_h"/>
                                          </p:val>
                                        </p:tav>
                                      </p:tavLst>
                                    </p:anim>
                                    <p:anim calcmode="lin" valueType="num">
                                      <p:cBhvr>
                                        <p:cTn id="27" dur="1000" fill="hold"/>
                                        <p:tgtEl>
                                          <p:spTgt spid="21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21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advAuto="0"/>
      <p:bldP spid="217" grpId="0"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19" name="Rectangle">
            <a:extLst>
              <a:ext uri="{FF2B5EF4-FFF2-40B4-BE49-F238E27FC236}">
                <a16:creationId xmlns:a16="http://schemas.microsoft.com/office/drawing/2014/main" id="{1FDE3869-0F53-F9AC-F2E3-A1DDC7648110}"/>
              </a:ext>
            </a:extLst>
          </p:cNvPr>
          <p:cNvSpPr/>
          <p:nvPr/>
        </p:nvSpPr>
        <p:spPr>
          <a:xfrm>
            <a:off x="8664575" y="0"/>
            <a:ext cx="6462713" cy="3360738"/>
          </a:xfrm>
          <a:prstGeom prst="rect">
            <a:avLst/>
          </a:prstGeom>
          <a:blipFill>
            <a:blip r:embed="rId2"/>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21507" name="Our mission is to provide the Permian Basin with comfy, affordable homes and exceptional service. We offer quality mobile homes tailored to our customers' needs, making the buying process easier and keeping prices fair. With transparency and integrity, w">
            <a:extLst>
              <a:ext uri="{FF2B5EF4-FFF2-40B4-BE49-F238E27FC236}">
                <a16:creationId xmlns:a16="http://schemas.microsoft.com/office/drawing/2014/main" id="{72AE1897-A5BC-2C0F-2FCE-A5E9D5F26E0E}"/>
              </a:ext>
            </a:extLst>
          </p:cNvPr>
          <p:cNvSpPr txBox="1">
            <a:spLocks noChangeArrowheads="1"/>
          </p:cNvSpPr>
          <p:nvPr/>
        </p:nvSpPr>
        <p:spPr bwMode="auto">
          <a:xfrm>
            <a:off x="331788" y="3255963"/>
            <a:ext cx="17624425"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eaLnBrk="1">
              <a:lnSpc>
                <a:spcPts val="4400"/>
              </a:lnSpc>
            </a:pPr>
            <a:r>
              <a:rPr lang="en-US" altLang="en-US" sz="2700">
                <a:latin typeface="Playfair Display" panose="00000500000000000000" pitchFamily="2" charset="0"/>
                <a:ea typeface="Playfair Display" panose="00000500000000000000" pitchFamily="2" charset="0"/>
                <a:cs typeface="Playfair Display" panose="00000500000000000000" pitchFamily="2" charset="0"/>
                <a:sym typeface="Playfair Display" panose="00000500000000000000" pitchFamily="2" charset="0"/>
              </a:rPr>
              <a:t>Our mission is to provide the Permian Basin with comfy, affordable homes and exceptional service. We offer quality mobile homes tailored to our customers' needs, making the buying process easier and keeping prices fair. With transparency and integrity, we aim to exceed expectations, build lasting relationships, and become the go-to place for manufactured home.</a:t>
            </a:r>
          </a:p>
        </p:txBody>
      </p:sp>
      <p:sp>
        <p:nvSpPr>
          <p:cNvPr id="21508" name="Diamond Mobile Homes’ vision is to simplify the home search process while maintaining the highest standards. We aim to enhance our clients' lifestyles and cater to their unique interests and preferences. Our dedication is focused on becoming a trusted an">
            <a:extLst>
              <a:ext uri="{FF2B5EF4-FFF2-40B4-BE49-F238E27FC236}">
                <a16:creationId xmlns:a16="http://schemas.microsoft.com/office/drawing/2014/main" id="{40736603-C978-7028-F527-ED10C81C1ADC}"/>
              </a:ext>
            </a:extLst>
          </p:cNvPr>
          <p:cNvSpPr txBox="1">
            <a:spLocks noChangeArrowheads="1"/>
          </p:cNvSpPr>
          <p:nvPr/>
        </p:nvSpPr>
        <p:spPr bwMode="auto">
          <a:xfrm>
            <a:off x="331788" y="7621588"/>
            <a:ext cx="17624425"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r" eaLnBrk="1">
              <a:lnSpc>
                <a:spcPts val="4100"/>
              </a:lnSpc>
            </a:pPr>
            <a:r>
              <a:rPr lang="en-US" altLang="en-US" sz="2500">
                <a:latin typeface="Playfair Display" panose="00000500000000000000" pitchFamily="2" charset="0"/>
                <a:ea typeface="Playfair Display" panose="00000500000000000000" pitchFamily="2" charset="0"/>
                <a:cs typeface="Playfair Display" panose="00000500000000000000" pitchFamily="2" charset="0"/>
                <a:sym typeface="Playfair Display" panose="00000500000000000000" pitchFamily="2" charset="0"/>
              </a:rPr>
              <a:t>Diamond Mobile Homes’ vision is to simplify the home search process while maintaining the highest standards. We aim to enhance our clients' lifestyles and cater to their unique interests and preferences. Our dedication is focused on becoming a trusted and respected company, fulfilling our customers' dreams.</a:t>
            </a:r>
          </a:p>
        </p:txBody>
      </p:sp>
      <p:sp>
        <p:nvSpPr>
          <p:cNvPr id="21509" name="VISION:">
            <a:extLst>
              <a:ext uri="{FF2B5EF4-FFF2-40B4-BE49-F238E27FC236}">
                <a16:creationId xmlns:a16="http://schemas.microsoft.com/office/drawing/2014/main" id="{2BF8423B-57E7-5E88-708D-61833AEB2E2F}"/>
              </a:ext>
            </a:extLst>
          </p:cNvPr>
          <p:cNvSpPr txBox="1">
            <a:spLocks noChangeArrowheads="1"/>
          </p:cNvSpPr>
          <p:nvPr/>
        </p:nvSpPr>
        <p:spPr bwMode="auto">
          <a:xfrm>
            <a:off x="12636500" y="6356350"/>
            <a:ext cx="531971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r" eaLnBrk="1">
              <a:lnSpc>
                <a:spcPts val="6600"/>
              </a:lnSpc>
            </a:pPr>
            <a:r>
              <a:rPr lang="en-US" altLang="en-US" sz="8400">
                <a:solidFill>
                  <a:srgbClr val="FF877D"/>
                </a:solidFill>
                <a:latin typeface="Playfair Display" panose="00000500000000000000" pitchFamily="2" charset="0"/>
                <a:ea typeface="Playfair Display" panose="00000500000000000000" pitchFamily="2" charset="0"/>
                <a:cs typeface="Playfair Display" panose="00000500000000000000" pitchFamily="2" charset="0"/>
                <a:sym typeface="Playfair Display" panose="00000500000000000000" pitchFamily="2" charset="0"/>
              </a:rPr>
              <a:t>VISION:</a:t>
            </a:r>
          </a:p>
        </p:txBody>
      </p:sp>
      <p:sp>
        <p:nvSpPr>
          <p:cNvPr id="21510" name="MISION:">
            <a:extLst>
              <a:ext uri="{FF2B5EF4-FFF2-40B4-BE49-F238E27FC236}">
                <a16:creationId xmlns:a16="http://schemas.microsoft.com/office/drawing/2014/main" id="{18F0B076-3661-D84F-1601-E855C3231CC2}"/>
              </a:ext>
            </a:extLst>
          </p:cNvPr>
          <p:cNvSpPr txBox="1">
            <a:spLocks noChangeArrowheads="1"/>
          </p:cNvSpPr>
          <p:nvPr/>
        </p:nvSpPr>
        <p:spPr bwMode="auto">
          <a:xfrm>
            <a:off x="331788" y="2105025"/>
            <a:ext cx="531971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eaLnBrk="1">
              <a:lnSpc>
                <a:spcPts val="6600"/>
              </a:lnSpc>
            </a:pPr>
            <a:r>
              <a:rPr lang="en-US" altLang="en-US" sz="8400">
                <a:solidFill>
                  <a:srgbClr val="FF877D"/>
                </a:solidFill>
                <a:latin typeface="Playfair Display" panose="00000500000000000000" pitchFamily="2" charset="0"/>
                <a:ea typeface="Playfair Display" panose="00000500000000000000" pitchFamily="2" charset="0"/>
                <a:cs typeface="Playfair Display" panose="00000500000000000000" pitchFamily="2" charset="0"/>
                <a:sym typeface="Playfair Display" panose="00000500000000000000" pitchFamily="2" charset="0"/>
              </a:rPr>
              <a:t>MISION:</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gs>
            <a:gs pos="100000">
              <a:srgbClr val="FF66C4"/>
            </a:gs>
          </a:gsLst>
          <a:lin ang="10800000"/>
        </a:gradFill>
        <a:effectLst/>
      </p:bgPr>
    </p:bg>
    <p:spTree>
      <p:nvGrpSpPr>
        <p:cNvPr id="1" name=""/>
        <p:cNvGrpSpPr/>
        <p:nvPr/>
      </p:nvGrpSpPr>
      <p:grpSpPr>
        <a:xfrm>
          <a:off x="0" y="0"/>
          <a:ext cx="0" cy="0"/>
          <a:chOff x="0" y="0"/>
          <a:chExt cx="0" cy="0"/>
        </a:xfrm>
      </p:grpSpPr>
      <p:pic>
        <p:nvPicPr>
          <p:cNvPr id="4098" name="image.png" descr="image.png">
            <a:extLst>
              <a:ext uri="{FF2B5EF4-FFF2-40B4-BE49-F238E27FC236}">
                <a16:creationId xmlns:a16="http://schemas.microsoft.com/office/drawing/2014/main" id="{2BDE811B-42F7-3F39-96E0-0CAF45600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8238" y="-322263"/>
            <a:ext cx="4546600" cy="454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099" name="image.png" descr="image.png">
            <a:extLst>
              <a:ext uri="{FF2B5EF4-FFF2-40B4-BE49-F238E27FC236}">
                <a16:creationId xmlns:a16="http://schemas.microsoft.com/office/drawing/2014/main" id="{F6C1BEFD-7B64-259C-A942-72548C05C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298450"/>
            <a:ext cx="6284913" cy="5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100" name="image.png" descr="image.png">
            <a:extLst>
              <a:ext uri="{FF2B5EF4-FFF2-40B4-BE49-F238E27FC236}">
                <a16:creationId xmlns:a16="http://schemas.microsoft.com/office/drawing/2014/main" id="{DF506F3D-8DFC-3357-CBB2-43D5B0C37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8950" y="7796213"/>
            <a:ext cx="3402013"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101" name="image.png" descr="image.png">
            <a:extLst>
              <a:ext uri="{FF2B5EF4-FFF2-40B4-BE49-F238E27FC236}">
                <a16:creationId xmlns:a16="http://schemas.microsoft.com/office/drawing/2014/main" id="{27329684-9F8C-F4E8-81EA-4EAB910B12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0300" y="8216900"/>
            <a:ext cx="51117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102" name="image.png" descr="image.png">
            <a:extLst>
              <a:ext uri="{FF2B5EF4-FFF2-40B4-BE49-F238E27FC236}">
                <a16:creationId xmlns:a16="http://schemas.microsoft.com/office/drawing/2014/main" id="{4DF34B77-357A-79D8-5614-66661DF35F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8900" y="1951038"/>
            <a:ext cx="6310313" cy="626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103" name="image.png" descr="image.png">
            <a:extLst>
              <a:ext uri="{FF2B5EF4-FFF2-40B4-BE49-F238E27FC236}">
                <a16:creationId xmlns:a16="http://schemas.microsoft.com/office/drawing/2014/main" id="{3E75E60E-B71F-D6F0-CB8C-080DF9A507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0900" y="2743200"/>
            <a:ext cx="2560638"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104" name="image.png" descr="image.png">
            <a:extLst>
              <a:ext uri="{FF2B5EF4-FFF2-40B4-BE49-F238E27FC236}">
                <a16:creationId xmlns:a16="http://schemas.microsoft.com/office/drawing/2014/main" id="{B70FAA2C-6DEB-6ABF-B6D6-24F475590C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19875" y="4627563"/>
            <a:ext cx="7874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105" name="image.png" descr="image.png">
            <a:extLst>
              <a:ext uri="{FF2B5EF4-FFF2-40B4-BE49-F238E27FC236}">
                <a16:creationId xmlns:a16="http://schemas.microsoft.com/office/drawing/2014/main" id="{DAB264DB-3C96-9F8F-2049-6362DA8717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9825" y="6235700"/>
            <a:ext cx="1481138"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7" name="Rectangle">
            <a:extLst>
              <a:ext uri="{FF2B5EF4-FFF2-40B4-BE49-F238E27FC236}">
                <a16:creationId xmlns:a16="http://schemas.microsoft.com/office/drawing/2014/main" id="{B21E739E-6044-D617-DA91-A7ABF5F7A813}"/>
              </a:ext>
            </a:extLst>
          </p:cNvPr>
          <p:cNvSpPr/>
          <p:nvPr/>
        </p:nvSpPr>
        <p:spPr>
          <a:xfrm>
            <a:off x="9453563" y="0"/>
            <a:ext cx="7723187" cy="10287000"/>
          </a:xfrm>
          <a:prstGeom prst="rect">
            <a:avLst/>
          </a:prstGeom>
          <a:solidFill>
            <a:srgbClr val="836252"/>
          </a:solid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4107" name="Line">
            <a:extLst>
              <a:ext uri="{FF2B5EF4-FFF2-40B4-BE49-F238E27FC236}">
                <a16:creationId xmlns:a16="http://schemas.microsoft.com/office/drawing/2014/main" id="{526B0EDC-5ECE-A936-7802-BE187F043406}"/>
              </a:ext>
            </a:extLst>
          </p:cNvPr>
          <p:cNvSpPr>
            <a:spLocks noChangeShapeType="1"/>
          </p:cNvSpPr>
          <p:nvPr/>
        </p:nvSpPr>
        <p:spPr bwMode="auto">
          <a:xfrm>
            <a:off x="10031413" y="5446713"/>
            <a:ext cx="6740525" cy="0"/>
          </a:xfrm>
          <a:prstGeom prst="line">
            <a:avLst/>
          </a:prstGeom>
          <a:noFill/>
          <a:ln w="66675" cap="rnd">
            <a:solidFill>
              <a:srgbClr val="FFD7D2"/>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sp>
        <p:nvSpPr>
          <p:cNvPr id="4108" name="Line">
            <a:extLst>
              <a:ext uri="{FF2B5EF4-FFF2-40B4-BE49-F238E27FC236}">
                <a16:creationId xmlns:a16="http://schemas.microsoft.com/office/drawing/2014/main" id="{9F050179-F606-194B-9B8B-FB40C0E06656}"/>
              </a:ext>
            </a:extLst>
          </p:cNvPr>
          <p:cNvSpPr>
            <a:spLocks noChangeShapeType="1"/>
          </p:cNvSpPr>
          <p:nvPr/>
        </p:nvSpPr>
        <p:spPr bwMode="auto">
          <a:xfrm>
            <a:off x="10031413" y="2382838"/>
            <a:ext cx="6740525" cy="0"/>
          </a:xfrm>
          <a:prstGeom prst="line">
            <a:avLst/>
          </a:prstGeom>
          <a:noFill/>
          <a:ln w="66675" cap="rnd">
            <a:solidFill>
              <a:srgbClr val="FFD7D2"/>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sp>
        <p:nvSpPr>
          <p:cNvPr id="50" name="Circle">
            <a:extLst>
              <a:ext uri="{FF2B5EF4-FFF2-40B4-BE49-F238E27FC236}">
                <a16:creationId xmlns:a16="http://schemas.microsoft.com/office/drawing/2014/main" id="{93E0A4AD-65B1-22F0-7A89-147D96995AE8}"/>
              </a:ext>
            </a:extLst>
          </p:cNvPr>
          <p:cNvSpPr/>
          <p:nvPr/>
        </p:nvSpPr>
        <p:spPr>
          <a:xfrm>
            <a:off x="7426325" y="5795963"/>
            <a:ext cx="1543050" cy="1543050"/>
          </a:xfrm>
          <a:prstGeom prst="ellipse">
            <a:avLst/>
          </a:prstGeom>
          <a:gradFill>
            <a:gsLst>
              <a:gs pos="0">
                <a:srgbClr val="94B9FF"/>
              </a:gs>
              <a:gs pos="100000">
                <a:srgbClr val="CDFFD8"/>
              </a:gs>
            </a:gsLst>
            <a:lin ang="10800000"/>
          </a:grad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pic>
        <p:nvPicPr>
          <p:cNvPr id="4110" name="image.png" descr="image.png">
            <a:extLst>
              <a:ext uri="{FF2B5EF4-FFF2-40B4-BE49-F238E27FC236}">
                <a16:creationId xmlns:a16="http://schemas.microsoft.com/office/drawing/2014/main" id="{35849E06-1875-6C68-3931-F3D2A5285A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35888" y="6224588"/>
            <a:ext cx="9271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111" name="image.png" descr="image.png">
            <a:extLst>
              <a:ext uri="{FF2B5EF4-FFF2-40B4-BE49-F238E27FC236}">
                <a16:creationId xmlns:a16="http://schemas.microsoft.com/office/drawing/2014/main" id="{AF1C582A-E961-5832-1F79-9605C77B3D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0125" y="6645275"/>
            <a:ext cx="5207000" cy="520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3" name="Rectangle">
            <a:extLst>
              <a:ext uri="{FF2B5EF4-FFF2-40B4-BE49-F238E27FC236}">
                <a16:creationId xmlns:a16="http://schemas.microsoft.com/office/drawing/2014/main" id="{F5EA8B0D-A093-643B-385E-D66CB1D2D495}"/>
              </a:ext>
            </a:extLst>
          </p:cNvPr>
          <p:cNvSpPr/>
          <p:nvPr/>
        </p:nvSpPr>
        <p:spPr>
          <a:xfrm>
            <a:off x="9712325" y="6567488"/>
            <a:ext cx="7126288" cy="3444875"/>
          </a:xfrm>
          <a:prstGeom prst="rect">
            <a:avLst/>
          </a:prstGeom>
          <a:solidFill>
            <a:srgbClr val="FFFFFF"/>
          </a:solid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pic>
        <p:nvPicPr>
          <p:cNvPr id="4113" name="image.png" descr="image.png">
            <a:extLst>
              <a:ext uri="{FF2B5EF4-FFF2-40B4-BE49-F238E27FC236}">
                <a16:creationId xmlns:a16="http://schemas.microsoft.com/office/drawing/2014/main" id="{98AF0C6B-2446-DFA8-AF97-3A03794A0F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59950" y="6497638"/>
            <a:ext cx="7027863"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114" name="HOW TO MASTER SELLING &amp; INFLUENCE ON SOCIAL MEDIA">
            <a:extLst>
              <a:ext uri="{FF2B5EF4-FFF2-40B4-BE49-F238E27FC236}">
                <a16:creationId xmlns:a16="http://schemas.microsoft.com/office/drawing/2014/main" id="{D35143BE-E092-2F3D-74E8-25A9F94BC533}"/>
              </a:ext>
            </a:extLst>
          </p:cNvPr>
          <p:cNvSpPr txBox="1">
            <a:spLocks noChangeArrowheads="1"/>
          </p:cNvSpPr>
          <p:nvPr/>
        </p:nvSpPr>
        <p:spPr bwMode="auto">
          <a:xfrm>
            <a:off x="9712325" y="2446338"/>
            <a:ext cx="754697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6600"/>
              </a:lnSpc>
            </a:pPr>
            <a:r>
              <a:rPr lang="en-US" altLang="en-US" sz="4700">
                <a:solidFill>
                  <a:srgbClr val="FFF8EF"/>
                </a:solidFill>
                <a:latin typeface="Candal"/>
                <a:ea typeface="Candal"/>
                <a:cs typeface="Candal"/>
                <a:sym typeface="Candal"/>
              </a:rPr>
              <a:t>HOW TO MASTER SELLING &amp; INFLUENCE ON SOCIAL MEDIA</a:t>
            </a:r>
          </a:p>
        </p:txBody>
      </p:sp>
      <p:sp>
        <p:nvSpPr>
          <p:cNvPr id="4115" name="By: Arilene Carrasco">
            <a:extLst>
              <a:ext uri="{FF2B5EF4-FFF2-40B4-BE49-F238E27FC236}">
                <a16:creationId xmlns:a16="http://schemas.microsoft.com/office/drawing/2014/main" id="{2A9ACAD9-1360-FD68-DF66-95D9D3005FE6}"/>
              </a:ext>
            </a:extLst>
          </p:cNvPr>
          <p:cNvSpPr txBox="1">
            <a:spLocks noChangeArrowheads="1"/>
          </p:cNvSpPr>
          <p:nvPr/>
        </p:nvSpPr>
        <p:spPr bwMode="auto">
          <a:xfrm>
            <a:off x="9544050" y="5351463"/>
            <a:ext cx="7715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6800"/>
              </a:lnSpc>
            </a:pPr>
            <a:r>
              <a:rPr lang="en-US" altLang="en-US" sz="4800">
                <a:solidFill>
                  <a:srgbClr val="FFFFFF"/>
                </a:solidFill>
                <a:latin typeface="Vintage Moon"/>
                <a:ea typeface="Vintage Moon"/>
                <a:cs typeface="Vintage Moon"/>
                <a:sym typeface="Vintage Moon"/>
              </a:rPr>
              <a:t>By: Arilene Carrasco </a:t>
            </a: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gs>
            <a:gs pos="100000">
              <a:srgbClr val="FF66C4"/>
            </a:gs>
          </a:gsLst>
          <a:lin ang="10800000"/>
        </a:gradFill>
        <a:effectLst/>
      </p:bgPr>
    </p:bg>
    <p:spTree>
      <p:nvGrpSpPr>
        <p:cNvPr id="1" name=""/>
        <p:cNvGrpSpPr/>
        <p:nvPr/>
      </p:nvGrpSpPr>
      <p:grpSpPr>
        <a:xfrm>
          <a:off x="0" y="0"/>
          <a:ext cx="0" cy="0"/>
          <a:chOff x="0" y="0"/>
          <a:chExt cx="0" cy="0"/>
        </a:xfrm>
      </p:grpSpPr>
      <p:grpSp>
        <p:nvGrpSpPr>
          <p:cNvPr id="22530" name="Group">
            <a:extLst>
              <a:ext uri="{FF2B5EF4-FFF2-40B4-BE49-F238E27FC236}">
                <a16:creationId xmlns:a16="http://schemas.microsoft.com/office/drawing/2014/main" id="{EA1FB45D-AF35-73D1-3603-570EBC155692}"/>
              </a:ext>
            </a:extLst>
          </p:cNvPr>
          <p:cNvGrpSpPr>
            <a:grpSpLocks/>
          </p:cNvGrpSpPr>
          <p:nvPr/>
        </p:nvGrpSpPr>
        <p:grpSpPr bwMode="auto">
          <a:xfrm>
            <a:off x="1298575" y="2481263"/>
            <a:ext cx="10077450" cy="1622425"/>
            <a:chOff x="0" y="0"/>
            <a:chExt cx="10076052" cy="1622350"/>
          </a:xfrm>
        </p:grpSpPr>
        <p:pic>
          <p:nvPicPr>
            <p:cNvPr id="22536" name="image.png" descr="image.png">
              <a:extLst>
                <a:ext uri="{FF2B5EF4-FFF2-40B4-BE49-F238E27FC236}">
                  <a16:creationId xmlns:a16="http://schemas.microsoft.com/office/drawing/2014/main" id="{1C23D949-31BC-EE9E-0C4D-E7A704B380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3718327" cy="162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2537" name="image.png" descr="image.png">
              <a:extLst>
                <a:ext uri="{FF2B5EF4-FFF2-40B4-BE49-F238E27FC236}">
                  <a16:creationId xmlns:a16="http://schemas.microsoft.com/office/drawing/2014/main" id="{4310349C-6006-D739-1F90-9786BD96E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9082" y="0"/>
              <a:ext cx="2846655" cy="161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2538" name="image.png" descr="image.png">
              <a:extLst>
                <a:ext uri="{FF2B5EF4-FFF2-40B4-BE49-F238E27FC236}">
                  <a16:creationId xmlns:a16="http://schemas.microsoft.com/office/drawing/2014/main" id="{54A59BC0-5C08-7266-ADD0-ECB4F12C86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352" y="0"/>
              <a:ext cx="3614701" cy="161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229" name="Shape">
            <a:extLst>
              <a:ext uri="{FF2B5EF4-FFF2-40B4-BE49-F238E27FC236}">
                <a16:creationId xmlns:a16="http://schemas.microsoft.com/office/drawing/2014/main" id="{3EBB7ADE-FBDA-DF73-57BA-99ECCD29EDEA}"/>
              </a:ext>
            </a:extLst>
          </p:cNvPr>
          <p:cNvSpPr/>
          <p:nvPr/>
        </p:nvSpPr>
        <p:spPr>
          <a:xfrm>
            <a:off x="339725" y="5478463"/>
            <a:ext cx="10287000" cy="1576387"/>
          </a:xfrm>
          <a:custGeom>
            <a:avLst/>
            <a:gdLst/>
            <a:ahLst/>
            <a:cxnLst>
              <a:cxn ang="0">
                <a:pos x="wd2" y="hd2"/>
              </a:cxn>
              <a:cxn ang="5400000">
                <a:pos x="wd2" y="hd2"/>
              </a:cxn>
              <a:cxn ang="10800000">
                <a:pos x="wd2" y="hd2"/>
              </a:cxn>
              <a:cxn ang="16200000">
                <a:pos x="wd2" y="hd2"/>
              </a:cxn>
            </a:cxnLst>
            <a:rect l="0" t="0" r="r" b="b"/>
            <a:pathLst>
              <a:path w="21600" h="21600" extrusionOk="0">
                <a:moveTo>
                  <a:pt x="60" y="0"/>
                </a:moveTo>
                <a:lnTo>
                  <a:pt x="21540" y="0"/>
                </a:lnTo>
                <a:cubicBezTo>
                  <a:pt x="21573" y="0"/>
                  <a:pt x="21600" y="175"/>
                  <a:pt x="21600" y="391"/>
                </a:cubicBezTo>
                <a:lnTo>
                  <a:pt x="21600" y="21209"/>
                </a:lnTo>
                <a:cubicBezTo>
                  <a:pt x="21600" y="21425"/>
                  <a:pt x="21573" y="21600"/>
                  <a:pt x="21540" y="21600"/>
                </a:cubicBezTo>
                <a:lnTo>
                  <a:pt x="60" y="21600"/>
                </a:lnTo>
                <a:cubicBezTo>
                  <a:pt x="27" y="21600"/>
                  <a:pt x="0" y="21425"/>
                  <a:pt x="0" y="21209"/>
                </a:cubicBezTo>
                <a:lnTo>
                  <a:pt x="0" y="391"/>
                </a:lnTo>
                <a:cubicBezTo>
                  <a:pt x="0" y="175"/>
                  <a:pt x="27" y="0"/>
                  <a:pt x="60" y="0"/>
                </a:cubicBezTo>
                <a:close/>
              </a:path>
            </a:pathLst>
          </a:custGeom>
          <a:solidFill>
            <a:srgbClr val="000000">
              <a:alpha val="0"/>
            </a:srgbClr>
          </a:solidFill>
          <a:ln w="28575" cap="sq">
            <a:solidFill>
              <a:srgbClr val="C65750"/>
            </a:solidFill>
            <a:miter/>
          </a:ln>
        </p:spPr>
        <p:txBody>
          <a:bodyPr lIns="45718" tIns="45718" rIns="45718" bIns="45718"/>
          <a:lstStyle/>
          <a:p>
            <a:pPr eaLnBrk="1" fontAlgn="auto">
              <a:spcBef>
                <a:spcPts val="0"/>
              </a:spcBef>
              <a:spcAft>
                <a:spcPts val="0"/>
              </a:spcAft>
              <a:defRPr>
                <a:latin typeface="+mn-lt"/>
                <a:ea typeface="+mn-ea"/>
                <a:cs typeface="+mn-cs"/>
                <a:sym typeface="Calibri"/>
              </a:defRPr>
            </a:pPr>
            <a:endParaRPr kern="0">
              <a:latin typeface="+mn-lt"/>
              <a:cs typeface="+mn-cs"/>
              <a:sym typeface="Calibri"/>
            </a:endParaRPr>
          </a:p>
        </p:txBody>
      </p:sp>
      <p:pic>
        <p:nvPicPr>
          <p:cNvPr id="230" name="image.png" descr="image.png">
            <a:extLst>
              <a:ext uri="{FF2B5EF4-FFF2-40B4-BE49-F238E27FC236}">
                <a16:creationId xmlns:a16="http://schemas.microsoft.com/office/drawing/2014/main" id="{E8BC3D85-B271-4D9C-6925-301B94E927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3563" y="255588"/>
            <a:ext cx="7729537" cy="942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31" name="Tell Your Brand’s Story">
            <a:extLst>
              <a:ext uri="{FF2B5EF4-FFF2-40B4-BE49-F238E27FC236}">
                <a16:creationId xmlns:a16="http://schemas.microsoft.com/office/drawing/2014/main" id="{61396B90-33AB-2AD2-A36C-DB898026969D}"/>
              </a:ext>
            </a:extLst>
          </p:cNvPr>
          <p:cNvSpPr txBox="1">
            <a:spLocks noChangeArrowheads="1"/>
          </p:cNvSpPr>
          <p:nvPr/>
        </p:nvSpPr>
        <p:spPr bwMode="auto">
          <a:xfrm>
            <a:off x="1028700" y="2519363"/>
            <a:ext cx="1007745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9300"/>
              </a:lnSpc>
            </a:pPr>
            <a:r>
              <a:rPr lang="en-US" altLang="en-US" sz="6600">
                <a:solidFill>
                  <a:srgbClr val="0A1F30"/>
                </a:solidFill>
                <a:latin typeface="Kollektif"/>
                <a:ea typeface="Kollektif"/>
                <a:cs typeface="Kollektif"/>
                <a:sym typeface="Kollektif"/>
              </a:rPr>
              <a:t>Tell Your Brand’s Story</a:t>
            </a:r>
          </a:p>
        </p:txBody>
      </p:sp>
      <p:sp>
        <p:nvSpPr>
          <p:cNvPr id="22534" name="Share your brand’s story in a way that connects emotionally with your audience.">
            <a:extLst>
              <a:ext uri="{FF2B5EF4-FFF2-40B4-BE49-F238E27FC236}">
                <a16:creationId xmlns:a16="http://schemas.microsoft.com/office/drawing/2014/main" id="{579B1F78-2F0D-4A7B-5C1A-4BB18D99CF51}"/>
              </a:ext>
            </a:extLst>
          </p:cNvPr>
          <p:cNvSpPr txBox="1">
            <a:spLocks noChangeArrowheads="1"/>
          </p:cNvSpPr>
          <p:nvPr/>
        </p:nvSpPr>
        <p:spPr bwMode="auto">
          <a:xfrm>
            <a:off x="1508125" y="5624513"/>
            <a:ext cx="91186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just" eaLnBrk="1">
              <a:lnSpc>
                <a:spcPts val="4700"/>
              </a:lnSpc>
            </a:pPr>
            <a:r>
              <a:rPr lang="en-US" altLang="en-US" sz="3300">
                <a:solidFill>
                  <a:srgbClr val="0A1F30"/>
                </a:solidFill>
                <a:latin typeface="Kollektif"/>
                <a:ea typeface="Kollektif"/>
                <a:cs typeface="Kollektif"/>
                <a:sym typeface="Kollektif"/>
              </a:rPr>
              <a:t>Share your brand’s story in a way that connects emotionally with your audience.</a:t>
            </a:r>
          </a:p>
          <a:p>
            <a:pPr algn="just" eaLnBrk="1">
              <a:lnSpc>
                <a:spcPts val="4700"/>
              </a:lnSpc>
            </a:pPr>
            <a:endParaRPr lang="en-US" altLang="en-US" sz="3300">
              <a:solidFill>
                <a:srgbClr val="0A1F30"/>
              </a:solidFill>
              <a:latin typeface="Kollektif"/>
              <a:ea typeface="Kollektif"/>
              <a:cs typeface="Kollektif"/>
              <a:sym typeface="Kollektif"/>
            </a:endParaRPr>
          </a:p>
        </p:txBody>
      </p:sp>
      <p:sp>
        <p:nvSpPr>
          <p:cNvPr id="22535" name="Build Your Personal Brand">
            <a:extLst>
              <a:ext uri="{FF2B5EF4-FFF2-40B4-BE49-F238E27FC236}">
                <a16:creationId xmlns:a16="http://schemas.microsoft.com/office/drawing/2014/main" id="{BB755972-DBB2-348C-661A-DD0CAC90F512}"/>
              </a:ext>
            </a:extLst>
          </p:cNvPr>
          <p:cNvSpPr txBox="1">
            <a:spLocks noChangeArrowheads="1"/>
          </p:cNvSpPr>
          <p:nvPr/>
        </p:nvSpPr>
        <p:spPr bwMode="auto">
          <a:xfrm>
            <a:off x="292100" y="234950"/>
            <a:ext cx="1209040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1900"/>
              </a:lnSpc>
            </a:pPr>
            <a:r>
              <a:rPr lang="en-US" altLang="en-US" sz="6800">
                <a:solidFill>
                  <a:srgbClr val="0A1F30"/>
                </a:solidFill>
                <a:latin typeface="Rockwell Bold" panose="02060803030505020403" pitchFamily="18" charset="0"/>
                <a:sym typeface="Rockwell Bold" panose="02060803030505020403" pitchFamily="18" charset="0"/>
              </a:rPr>
              <a:t>Build Your Personal Brand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iterate>
                                    <p:tmAbs val="0"/>
                                  </p:iterate>
                                  <p:childTnLst>
                                    <p:set>
                                      <p:cBhvr>
                                        <p:cTn id="6" fill="hold"/>
                                        <p:tgtEl>
                                          <p:spTgt spid="230"/>
                                        </p:tgtEl>
                                        <p:attrNameLst>
                                          <p:attrName>style.visibility</p:attrName>
                                        </p:attrNameLst>
                                      </p:cBhvr>
                                      <p:to>
                                        <p:strVal val="visible"/>
                                      </p:to>
                                    </p:set>
                                    <p:animEffect transition="in" filter="wipe(left)">
                                      <p:cBhvr>
                                        <p:cTn id="7" dur="1000"/>
                                        <p:tgtEl>
                                          <p:spTgt spid="2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iterate>
                                    <p:tmAbs val="0"/>
                                  </p:iterate>
                                  <p:childTnLst>
                                    <p:set>
                                      <p:cBhvr>
                                        <p:cTn id="11" fill="hold"/>
                                        <p:tgtEl>
                                          <p:spTgt spid="231"/>
                                        </p:tgtEl>
                                        <p:attrNameLst>
                                          <p:attrName>style.visibility</p:attrName>
                                        </p:attrNameLst>
                                      </p:cBhvr>
                                      <p:to>
                                        <p:strVal val="visible"/>
                                      </p:to>
                                    </p:set>
                                    <p:anim calcmode="lin" valueType="num">
                                      <p:cBhvr>
                                        <p:cTn id="12" dur="1250" fill="hold"/>
                                        <p:tgtEl>
                                          <p:spTgt spid="231"/>
                                        </p:tgtEl>
                                        <p:attrNameLst>
                                          <p:attrName>ppt_x</p:attrName>
                                        </p:attrNameLst>
                                      </p:cBhvr>
                                      <p:tavLst>
                                        <p:tav tm="0">
                                          <p:val>
                                            <p:strVal val="0-#ppt_w/2"/>
                                          </p:val>
                                        </p:tav>
                                        <p:tav tm="100000">
                                          <p:val>
                                            <p:strVal val="#ppt_x"/>
                                          </p:val>
                                        </p:tav>
                                      </p:tavLst>
                                    </p:anim>
                                    <p:anim calcmode="lin" valueType="num">
                                      <p:cBhvr>
                                        <p:cTn id="13" dur="1250" fill="hold"/>
                                        <p:tgtEl>
                                          <p:spTgt spid="2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advAuto="0"/>
      <p:bldP spid="231"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7D2"/>
        </a:solidFill>
        <a:effectLst/>
      </p:bgPr>
    </p:bg>
    <p:spTree>
      <p:nvGrpSpPr>
        <p:cNvPr id="1" name=""/>
        <p:cNvGrpSpPr/>
        <p:nvPr/>
      </p:nvGrpSpPr>
      <p:grpSpPr>
        <a:xfrm>
          <a:off x="0" y="0"/>
          <a:ext cx="0" cy="0"/>
          <a:chOff x="0" y="0"/>
          <a:chExt cx="0" cy="0"/>
        </a:xfrm>
      </p:grpSpPr>
      <p:sp>
        <p:nvSpPr>
          <p:cNvPr id="23554" name="Line">
            <a:extLst>
              <a:ext uri="{FF2B5EF4-FFF2-40B4-BE49-F238E27FC236}">
                <a16:creationId xmlns:a16="http://schemas.microsoft.com/office/drawing/2014/main" id="{0D053F5D-C35C-1829-4D12-BF65D43D8493}"/>
              </a:ext>
            </a:extLst>
          </p:cNvPr>
          <p:cNvSpPr>
            <a:spLocks noChangeShapeType="1"/>
          </p:cNvSpPr>
          <p:nvPr/>
        </p:nvSpPr>
        <p:spPr bwMode="auto">
          <a:xfrm>
            <a:off x="3090863" y="1084263"/>
            <a:ext cx="10466387" cy="0"/>
          </a:xfrm>
          <a:prstGeom prst="line">
            <a:avLst/>
          </a:prstGeom>
          <a:noFill/>
          <a:ln w="66675" cap="rnd">
            <a:solidFill>
              <a:srgbClr val="C65750"/>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pic>
        <p:nvPicPr>
          <p:cNvPr id="23555" name="image.png" descr="image.png">
            <a:extLst>
              <a:ext uri="{FF2B5EF4-FFF2-40B4-BE49-F238E27FC236}">
                <a16:creationId xmlns:a16="http://schemas.microsoft.com/office/drawing/2014/main" id="{838B7B35-F969-569E-FD13-C6F46F1FA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498725"/>
            <a:ext cx="987425"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3556" name="image.png" descr="image.png">
            <a:extLst>
              <a:ext uri="{FF2B5EF4-FFF2-40B4-BE49-F238E27FC236}">
                <a16:creationId xmlns:a16="http://schemas.microsoft.com/office/drawing/2014/main" id="{DC79D496-3208-C9CC-7FBD-A4B6C1587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6725" y="4432300"/>
            <a:ext cx="987425"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3557" name="image.png" descr="image.png">
            <a:extLst>
              <a:ext uri="{FF2B5EF4-FFF2-40B4-BE49-F238E27FC236}">
                <a16:creationId xmlns:a16="http://schemas.microsoft.com/office/drawing/2014/main" id="{E1953162-1D39-830E-A094-95D47DB1A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89213" y="1047750"/>
            <a:ext cx="19685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3558" name="image.png" descr="image.png">
            <a:extLst>
              <a:ext uri="{FF2B5EF4-FFF2-40B4-BE49-F238E27FC236}">
                <a16:creationId xmlns:a16="http://schemas.microsoft.com/office/drawing/2014/main" id="{DDF04950-1828-8CBC-75EA-6A5BD13429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288" y="1030288"/>
            <a:ext cx="199390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40" name="image.png" descr="image.png">
            <a:extLst>
              <a:ext uri="{FF2B5EF4-FFF2-40B4-BE49-F238E27FC236}">
                <a16:creationId xmlns:a16="http://schemas.microsoft.com/office/drawing/2014/main" id="{67DB079E-384E-26F8-4F42-2E146F7114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9808"/>
          <a:stretch>
            <a:fillRect/>
          </a:stretch>
        </p:blipFill>
        <p:spPr bwMode="auto">
          <a:xfrm>
            <a:off x="3263900" y="5740400"/>
            <a:ext cx="8875713"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244" name="Group">
            <a:extLst>
              <a:ext uri="{FF2B5EF4-FFF2-40B4-BE49-F238E27FC236}">
                <a16:creationId xmlns:a16="http://schemas.microsoft.com/office/drawing/2014/main" id="{22311801-EF8A-2FA7-B8BA-FDD571588720}"/>
              </a:ext>
            </a:extLst>
          </p:cNvPr>
          <p:cNvGrpSpPr>
            <a:grpSpLocks/>
          </p:cNvGrpSpPr>
          <p:nvPr/>
        </p:nvGrpSpPr>
        <p:grpSpPr bwMode="auto">
          <a:xfrm>
            <a:off x="82550" y="1195388"/>
            <a:ext cx="6556375" cy="4921250"/>
            <a:chOff x="0" y="0"/>
            <a:chExt cx="6556375" cy="4921251"/>
          </a:xfrm>
        </p:grpSpPr>
        <p:sp>
          <p:nvSpPr>
            <p:cNvPr id="241" name="Rectangle">
              <a:extLst>
                <a:ext uri="{FF2B5EF4-FFF2-40B4-BE49-F238E27FC236}">
                  <a16:creationId xmlns:a16="http://schemas.microsoft.com/office/drawing/2014/main" id="{E12EA02D-5038-4746-1BD9-526D275C8C7A}"/>
                </a:ext>
              </a:extLst>
            </p:cNvPr>
            <p:cNvSpPr/>
            <p:nvPr/>
          </p:nvSpPr>
          <p:spPr>
            <a:xfrm>
              <a:off x="6350" y="6350"/>
              <a:ext cx="6543675" cy="4908551"/>
            </a:xfrm>
            <a:prstGeom prst="rect">
              <a:avLst/>
            </a:prstGeom>
            <a:solidFill>
              <a:srgbClr val="C65750"/>
            </a:solidFill>
            <a:ln w="12700" cap="flat">
              <a:noFill/>
              <a:miter lim="400000"/>
            </a:ln>
            <a:effectLst/>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pic>
          <p:nvPicPr>
            <p:cNvPr id="23564" name="image.png" descr="image.png">
              <a:extLst>
                <a:ext uri="{FF2B5EF4-FFF2-40B4-BE49-F238E27FC236}">
                  <a16:creationId xmlns:a16="http://schemas.microsoft.com/office/drawing/2014/main" id="{861BE66D-3B68-DEC5-BD7E-08F71A31BB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104" y="275863"/>
              <a:ext cx="6290797" cy="437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43" name="Shape">
              <a:extLst>
                <a:ext uri="{FF2B5EF4-FFF2-40B4-BE49-F238E27FC236}">
                  <a16:creationId xmlns:a16="http://schemas.microsoft.com/office/drawing/2014/main" id="{394CAFA6-38A9-C97F-3BD0-B545EAD28F68}"/>
                </a:ext>
              </a:extLst>
            </p:cNvPr>
            <p:cNvSpPr/>
            <p:nvPr/>
          </p:nvSpPr>
          <p:spPr>
            <a:xfrm>
              <a:off x="0" y="0"/>
              <a:ext cx="6556375" cy="49212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lnTo>
                    <a:pt x="21600" y="21600"/>
                  </a:lnTo>
                  <a:close/>
                  <a:moveTo>
                    <a:pt x="46" y="21538"/>
                  </a:moveTo>
                  <a:lnTo>
                    <a:pt x="21554" y="21538"/>
                  </a:lnTo>
                  <a:lnTo>
                    <a:pt x="21554" y="62"/>
                  </a:lnTo>
                  <a:lnTo>
                    <a:pt x="46" y="62"/>
                  </a:lnTo>
                  <a:lnTo>
                    <a:pt x="46" y="21538"/>
                  </a:lnTo>
                  <a:close/>
                  <a:moveTo>
                    <a:pt x="21181" y="20426"/>
                  </a:moveTo>
                  <a:lnTo>
                    <a:pt x="419" y="20426"/>
                  </a:lnTo>
                  <a:lnTo>
                    <a:pt x="419" y="1174"/>
                  </a:lnTo>
                  <a:lnTo>
                    <a:pt x="21181" y="1174"/>
                  </a:lnTo>
                  <a:lnTo>
                    <a:pt x="21181" y="20426"/>
                  </a:lnTo>
                  <a:close/>
                  <a:moveTo>
                    <a:pt x="465" y="20365"/>
                  </a:moveTo>
                  <a:lnTo>
                    <a:pt x="21135" y="20365"/>
                  </a:lnTo>
                  <a:lnTo>
                    <a:pt x="21135" y="1235"/>
                  </a:lnTo>
                  <a:lnTo>
                    <a:pt x="465" y="1235"/>
                  </a:lnTo>
                  <a:lnTo>
                    <a:pt x="465" y="20365"/>
                  </a:lnTo>
                  <a:close/>
                </a:path>
              </a:pathLst>
            </a:custGeom>
            <a:solidFill>
              <a:srgbClr val="5B6268"/>
            </a:solidFill>
            <a:ln w="12700" cap="flat">
              <a:noFill/>
              <a:miter lim="400000"/>
            </a:ln>
            <a:effectLst/>
          </p:spPr>
          <p:txBody>
            <a:bodyPr lIns="45718" tIns="45718" rIns="45718" bIns="45718"/>
            <a:lstStyle/>
            <a:p>
              <a:pPr eaLnBrk="1" fontAlgn="auto">
                <a:spcBef>
                  <a:spcPts val="0"/>
                </a:spcBef>
                <a:spcAft>
                  <a:spcPts val="0"/>
                </a:spcAft>
                <a:defRPr>
                  <a:latin typeface="+mn-lt"/>
                  <a:ea typeface="+mn-ea"/>
                  <a:cs typeface="+mn-cs"/>
                  <a:sym typeface="Calibri"/>
                </a:defRPr>
              </a:pPr>
              <a:endParaRPr kern="0">
                <a:latin typeface="+mn-lt"/>
                <a:cs typeface="+mn-cs"/>
                <a:sym typeface="Calibri"/>
              </a:endParaRPr>
            </a:p>
          </p:txBody>
        </p:sp>
      </p:grpSp>
      <p:pic>
        <p:nvPicPr>
          <p:cNvPr id="245" name="image.png" descr="image.png">
            <a:extLst>
              <a:ext uri="{FF2B5EF4-FFF2-40B4-BE49-F238E27FC236}">
                <a16:creationId xmlns:a16="http://schemas.microsoft.com/office/drawing/2014/main" id="{6FA6BFA4-69EE-5107-3F06-F858436BEB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26875" y="1211263"/>
            <a:ext cx="6234113" cy="946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46" name="Tell Your Brand’s Story">
            <a:extLst>
              <a:ext uri="{FF2B5EF4-FFF2-40B4-BE49-F238E27FC236}">
                <a16:creationId xmlns:a16="http://schemas.microsoft.com/office/drawing/2014/main" id="{A152758B-F0B4-15C0-2F0C-D1E4A6AF00D2}"/>
              </a:ext>
            </a:extLst>
          </p:cNvPr>
          <p:cNvSpPr txBox="1">
            <a:spLocks noChangeArrowheads="1"/>
          </p:cNvSpPr>
          <p:nvPr/>
        </p:nvSpPr>
        <p:spPr bwMode="auto">
          <a:xfrm>
            <a:off x="4103688" y="-173038"/>
            <a:ext cx="10080625" cy="113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9300"/>
              </a:lnSpc>
            </a:pPr>
            <a:r>
              <a:rPr lang="en-US" altLang="en-US" sz="6600">
                <a:solidFill>
                  <a:srgbClr val="0A1F30"/>
                </a:solidFill>
                <a:latin typeface="Kollektif"/>
                <a:ea typeface="Kollektif"/>
                <a:cs typeface="Kollektif"/>
                <a:sym typeface="Kollektif"/>
              </a:rPr>
              <a:t>Tell Your Brand’s Story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5" presetClass="entr" presetSubtype="9" fill="hold" grpId="0" nodeType="clickEffect">
                                  <p:stCondLst>
                                    <p:cond delay="0"/>
                                  </p:stCondLst>
                                  <p:iterate>
                                    <p:tmAbs val="0"/>
                                  </p:iterate>
                                  <p:childTnLst>
                                    <p:set>
                                      <p:cBhvr>
                                        <p:cTn id="6" fill="hold"/>
                                        <p:tgtEl>
                                          <p:spTgt spid="246"/>
                                        </p:tgtEl>
                                        <p:attrNameLst>
                                          <p:attrName>style.visibility</p:attrName>
                                        </p:attrNameLst>
                                      </p:cBhvr>
                                      <p:to>
                                        <p:strVal val="visible"/>
                                      </p:to>
                                    </p:set>
                                    <p:anim calcmode="lin" valueType="num">
                                      <p:cBhvr>
                                        <p:cTn id="7" dur="1000" fill="hold"/>
                                        <p:tgtEl>
                                          <p:spTgt spid="246"/>
                                        </p:tgtEl>
                                        <p:attrNameLst>
                                          <p:attrName>ppt_w</p:attrName>
                                        </p:attrNameLst>
                                      </p:cBhvr>
                                      <p:tavLst>
                                        <p:tav tm="0">
                                          <p:val>
                                            <p:fltVal val="0"/>
                                          </p:val>
                                        </p:tav>
                                        <p:tav tm="100000">
                                          <p:val>
                                            <p:strVal val="#ppt_w"/>
                                          </p:val>
                                        </p:tav>
                                      </p:tavLst>
                                    </p:anim>
                                    <p:anim calcmode="lin" valueType="num">
                                      <p:cBhvr>
                                        <p:cTn id="8" dur="1000" fill="hold"/>
                                        <p:tgtEl>
                                          <p:spTgt spid="246"/>
                                        </p:tgtEl>
                                        <p:attrNameLst>
                                          <p:attrName>ppt_h</p:attrName>
                                        </p:attrNameLst>
                                      </p:cBhvr>
                                      <p:tavLst>
                                        <p:tav tm="0">
                                          <p:val>
                                            <p:fltVal val="0"/>
                                          </p:val>
                                        </p:tav>
                                        <p:tav tm="100000">
                                          <p:val>
                                            <p:strVal val="#ppt_h"/>
                                          </p:val>
                                        </p:tav>
                                      </p:tavLst>
                                    </p:anim>
                                    <p:anim calcmode="lin" valueType="num">
                                      <p:cBhvr>
                                        <p:cTn id="9" dur="1000" fill="hold"/>
                                        <p:tgtEl>
                                          <p:spTgt spid="24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grpId="0" nodeType="clickEffect">
                                  <p:stCondLst>
                                    <p:cond delay="0"/>
                                  </p:stCondLst>
                                  <p:iterate>
                                    <p:tmAbs val="0"/>
                                  </p:iterate>
                                  <p:childTnLst>
                                    <p:set>
                                      <p:cBhvr>
                                        <p:cTn id="14" fill="hold"/>
                                        <p:tgtEl>
                                          <p:spTgt spid="244"/>
                                        </p:tgtEl>
                                        <p:attrNameLst>
                                          <p:attrName>style.visibility</p:attrName>
                                        </p:attrNameLst>
                                      </p:cBhvr>
                                      <p:to>
                                        <p:strVal val="visible"/>
                                      </p:to>
                                    </p:set>
                                    <p:anim calcmode="lin" valueType="num">
                                      <p:cBhvr>
                                        <p:cTn id="15" dur="2500" fill="hold"/>
                                        <p:tgtEl>
                                          <p:spTgt spid="244"/>
                                        </p:tgtEl>
                                        <p:attrNameLst>
                                          <p:attrName>ppt_w</p:attrName>
                                        </p:attrNameLst>
                                      </p:cBhvr>
                                      <p:tavLst>
                                        <p:tav tm="0">
                                          <p:val>
                                            <p:fltVal val="0"/>
                                          </p:val>
                                        </p:tav>
                                        <p:tav tm="100000">
                                          <p:val>
                                            <p:strVal val="#ppt_w"/>
                                          </p:val>
                                        </p:tav>
                                      </p:tavLst>
                                    </p:anim>
                                    <p:anim calcmode="lin" valueType="num">
                                      <p:cBhvr>
                                        <p:cTn id="16" dur="2500" fill="hold"/>
                                        <p:tgtEl>
                                          <p:spTgt spid="244"/>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32" fill="hold" grpId="0" nodeType="clickEffect">
                                  <p:stCondLst>
                                    <p:cond delay="0"/>
                                  </p:stCondLst>
                                  <p:iterate>
                                    <p:tmAbs val="0"/>
                                  </p:iterate>
                                  <p:childTnLst>
                                    <p:set>
                                      <p:cBhvr>
                                        <p:cTn id="20" fill="hold"/>
                                        <p:tgtEl>
                                          <p:spTgt spid="240"/>
                                        </p:tgtEl>
                                        <p:attrNameLst>
                                          <p:attrName>style.visibility</p:attrName>
                                        </p:attrNameLst>
                                      </p:cBhvr>
                                      <p:to>
                                        <p:strVal val="visible"/>
                                      </p:to>
                                    </p:set>
                                    <p:anim calcmode="lin" valueType="num">
                                      <p:cBhvr>
                                        <p:cTn id="21" dur="1000" fill="hold"/>
                                        <p:tgtEl>
                                          <p:spTgt spid="240"/>
                                        </p:tgtEl>
                                        <p:attrNameLst>
                                          <p:attrName>ppt_w</p:attrName>
                                        </p:attrNameLst>
                                      </p:cBhvr>
                                      <p:tavLst>
                                        <p:tav tm="0">
                                          <p:val>
                                            <p:strVal val="4*#ppt_w"/>
                                          </p:val>
                                        </p:tav>
                                        <p:tav tm="100000">
                                          <p:val>
                                            <p:strVal val="#ppt_w"/>
                                          </p:val>
                                        </p:tav>
                                      </p:tavLst>
                                    </p:anim>
                                    <p:anim calcmode="lin" valueType="num">
                                      <p:cBhvr>
                                        <p:cTn id="22" dur="1000" fill="hold"/>
                                        <p:tgtEl>
                                          <p:spTgt spid="240"/>
                                        </p:tgtEl>
                                        <p:attrNameLst>
                                          <p:attrName>ppt_h</p:attrName>
                                        </p:attrNameLst>
                                      </p:cBhvr>
                                      <p:tavLst>
                                        <p:tav tm="0">
                                          <p:val>
                                            <p:strVal val="4*#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fill="hold" grpId="0" nodeType="clickEffect">
                                  <p:stCondLst>
                                    <p:cond delay="0"/>
                                  </p:stCondLst>
                                  <p:iterate>
                                    <p:tmAbs val="0"/>
                                  </p:iterate>
                                  <p:childTnLst>
                                    <p:set>
                                      <p:cBhvr>
                                        <p:cTn id="26" fill="hold"/>
                                        <p:tgtEl>
                                          <p:spTgt spid="245"/>
                                        </p:tgtEl>
                                        <p:attrNameLst>
                                          <p:attrName>style.visibility</p:attrName>
                                        </p:attrNameLst>
                                      </p:cBhvr>
                                      <p:to>
                                        <p:strVal val="visible"/>
                                      </p:to>
                                    </p:set>
                                    <p:animEffect transition="in" filter="fade">
                                      <p:cBhvr>
                                        <p:cTn id="27" dur="15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0" animBg="1" advAuto="0"/>
      <p:bldP spid="244" grpId="0" animBg="1" advAuto="0"/>
      <p:bldP spid="245" grpId="0" animBg="1" advAuto="0"/>
      <p:bldP spid="246"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8" name="Line">
            <a:extLst>
              <a:ext uri="{FF2B5EF4-FFF2-40B4-BE49-F238E27FC236}">
                <a16:creationId xmlns:a16="http://schemas.microsoft.com/office/drawing/2014/main" id="{6EFBE972-D46B-76D7-64F6-C21220B43563}"/>
              </a:ext>
            </a:extLst>
          </p:cNvPr>
          <p:cNvSpPr>
            <a:spLocks noChangeShapeType="1"/>
          </p:cNvSpPr>
          <p:nvPr/>
        </p:nvSpPr>
        <p:spPr bwMode="auto">
          <a:xfrm>
            <a:off x="4878388" y="1079500"/>
            <a:ext cx="10466387" cy="0"/>
          </a:xfrm>
          <a:prstGeom prst="line">
            <a:avLst/>
          </a:prstGeom>
          <a:noFill/>
          <a:ln w="66675" cap="rnd">
            <a:solidFill>
              <a:srgbClr val="C65750"/>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sp>
        <p:nvSpPr>
          <p:cNvPr id="249" name="Shape">
            <a:extLst>
              <a:ext uri="{FF2B5EF4-FFF2-40B4-BE49-F238E27FC236}">
                <a16:creationId xmlns:a16="http://schemas.microsoft.com/office/drawing/2014/main" id="{7496765A-A229-ED10-3305-BC76BF153201}"/>
              </a:ext>
            </a:extLst>
          </p:cNvPr>
          <p:cNvSpPr/>
          <p:nvPr/>
        </p:nvSpPr>
        <p:spPr>
          <a:xfrm>
            <a:off x="6708775" y="3001963"/>
            <a:ext cx="11255375" cy="4352925"/>
          </a:xfrm>
          <a:custGeom>
            <a:avLst/>
            <a:gdLst/>
            <a:ahLst/>
            <a:cxnLst>
              <a:cxn ang="0">
                <a:pos x="wd2" y="hd2"/>
              </a:cxn>
              <a:cxn ang="5400000">
                <a:pos x="wd2" y="hd2"/>
              </a:cxn>
              <a:cxn ang="10800000">
                <a:pos x="wd2" y="hd2"/>
              </a:cxn>
              <a:cxn ang="16200000">
                <a:pos x="wd2" y="hd2"/>
              </a:cxn>
            </a:cxnLst>
            <a:rect l="0" t="0" r="r" b="b"/>
            <a:pathLst>
              <a:path w="21600" h="21600" extrusionOk="0">
                <a:moveTo>
                  <a:pt x="50" y="0"/>
                </a:moveTo>
                <a:lnTo>
                  <a:pt x="21550" y="0"/>
                </a:lnTo>
                <a:cubicBezTo>
                  <a:pt x="21563" y="0"/>
                  <a:pt x="21576" y="14"/>
                  <a:pt x="21585" y="38"/>
                </a:cubicBezTo>
                <a:cubicBezTo>
                  <a:pt x="21595" y="62"/>
                  <a:pt x="21600" y="95"/>
                  <a:pt x="21600" y="130"/>
                </a:cubicBezTo>
                <a:lnTo>
                  <a:pt x="21600" y="21470"/>
                </a:lnTo>
                <a:cubicBezTo>
                  <a:pt x="21600" y="21505"/>
                  <a:pt x="21595" y="21538"/>
                  <a:pt x="21585" y="21562"/>
                </a:cubicBezTo>
                <a:cubicBezTo>
                  <a:pt x="21576" y="21586"/>
                  <a:pt x="21563" y="21600"/>
                  <a:pt x="21550" y="21600"/>
                </a:cubicBezTo>
                <a:lnTo>
                  <a:pt x="50" y="21600"/>
                </a:lnTo>
                <a:cubicBezTo>
                  <a:pt x="22" y="21600"/>
                  <a:pt x="0" y="21542"/>
                  <a:pt x="0" y="21470"/>
                </a:cubicBezTo>
                <a:lnTo>
                  <a:pt x="0" y="130"/>
                </a:lnTo>
                <a:cubicBezTo>
                  <a:pt x="0" y="95"/>
                  <a:pt x="5" y="62"/>
                  <a:pt x="15" y="38"/>
                </a:cubicBezTo>
                <a:cubicBezTo>
                  <a:pt x="24" y="14"/>
                  <a:pt x="37" y="0"/>
                  <a:pt x="50" y="0"/>
                </a:cubicBezTo>
                <a:close/>
              </a:path>
            </a:pathLst>
          </a:custGeom>
          <a:solidFill>
            <a:srgbClr val="000000">
              <a:alpha val="0"/>
            </a:srgbClr>
          </a:solidFill>
          <a:ln w="28575" cap="sq">
            <a:solidFill>
              <a:srgbClr val="C65750"/>
            </a:solidFill>
            <a:miter/>
          </a:ln>
        </p:spPr>
        <p:txBody>
          <a:bodyPr lIns="45718" tIns="45718" rIns="45718" bIns="45718"/>
          <a:lstStyle/>
          <a:p>
            <a:pPr eaLnBrk="1" fontAlgn="auto">
              <a:spcBef>
                <a:spcPts val="0"/>
              </a:spcBef>
              <a:spcAft>
                <a:spcPts val="0"/>
              </a:spcAft>
              <a:defRPr>
                <a:latin typeface="+mn-lt"/>
                <a:ea typeface="+mn-ea"/>
                <a:cs typeface="+mn-cs"/>
                <a:sym typeface="Calibri"/>
              </a:defRPr>
            </a:pPr>
            <a:endParaRPr kern="0">
              <a:latin typeface="+mn-lt"/>
              <a:cs typeface="+mn-cs"/>
              <a:sym typeface="Calibri"/>
            </a:endParaRPr>
          </a:p>
        </p:txBody>
      </p:sp>
      <p:grpSp>
        <p:nvGrpSpPr>
          <p:cNvPr id="24580" name="Group">
            <a:extLst>
              <a:ext uri="{FF2B5EF4-FFF2-40B4-BE49-F238E27FC236}">
                <a16:creationId xmlns:a16="http://schemas.microsoft.com/office/drawing/2014/main" id="{D112B944-7CEE-17A0-68BE-6F94BF195662}"/>
              </a:ext>
            </a:extLst>
          </p:cNvPr>
          <p:cNvGrpSpPr>
            <a:grpSpLocks/>
          </p:cNvGrpSpPr>
          <p:nvPr/>
        </p:nvGrpSpPr>
        <p:grpSpPr bwMode="auto">
          <a:xfrm>
            <a:off x="7205663" y="2071688"/>
            <a:ext cx="5767387" cy="927100"/>
            <a:chOff x="0" y="0"/>
            <a:chExt cx="5767967" cy="927068"/>
          </a:xfrm>
        </p:grpSpPr>
        <p:pic>
          <p:nvPicPr>
            <p:cNvPr id="24599" name="image.png" descr="image.png">
              <a:extLst>
                <a:ext uri="{FF2B5EF4-FFF2-40B4-BE49-F238E27FC236}">
                  <a16:creationId xmlns:a16="http://schemas.microsoft.com/office/drawing/2014/main" id="{77A23902-A54B-E82D-BADE-8D1C21557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2127930" cy="92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4600" name="image.png" descr="image.png">
              <a:extLst>
                <a:ext uri="{FF2B5EF4-FFF2-40B4-BE49-F238E27FC236}">
                  <a16:creationId xmlns:a16="http://schemas.microsoft.com/office/drawing/2014/main" id="{B47FC835-B729-AA40-235F-1F71A33441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248" y="0"/>
              <a:ext cx="1621861" cy="92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4601" name="image.png" descr="image.png">
              <a:extLst>
                <a:ext uri="{FF2B5EF4-FFF2-40B4-BE49-F238E27FC236}">
                  <a16:creationId xmlns:a16="http://schemas.microsoft.com/office/drawing/2014/main" id="{0148E0FE-0639-0274-1E2E-B650FB9F5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1009" y="0"/>
              <a:ext cx="2066959" cy="92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24581" name="Group">
            <a:extLst>
              <a:ext uri="{FF2B5EF4-FFF2-40B4-BE49-F238E27FC236}">
                <a16:creationId xmlns:a16="http://schemas.microsoft.com/office/drawing/2014/main" id="{4F53578D-FF53-2B4F-50F6-2C72F4DFD934}"/>
              </a:ext>
            </a:extLst>
          </p:cNvPr>
          <p:cNvGrpSpPr>
            <a:grpSpLocks/>
          </p:cNvGrpSpPr>
          <p:nvPr/>
        </p:nvGrpSpPr>
        <p:grpSpPr bwMode="auto">
          <a:xfrm>
            <a:off x="8547100" y="7431088"/>
            <a:ext cx="5284788" cy="852487"/>
            <a:chOff x="0" y="0"/>
            <a:chExt cx="5284157" cy="852987"/>
          </a:xfrm>
        </p:grpSpPr>
        <p:pic>
          <p:nvPicPr>
            <p:cNvPr id="24596" name="image.png" descr="image.png">
              <a:extLst>
                <a:ext uri="{FF2B5EF4-FFF2-40B4-BE49-F238E27FC236}">
                  <a16:creationId xmlns:a16="http://schemas.microsoft.com/office/drawing/2014/main" id="{25F0B7F2-E973-7101-345A-B20F5B139A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956419" cy="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4597" name="image.png" descr="image.png">
              <a:extLst>
                <a:ext uri="{FF2B5EF4-FFF2-40B4-BE49-F238E27FC236}">
                  <a16:creationId xmlns:a16="http://schemas.microsoft.com/office/drawing/2014/main" id="{A9F6FA94-5F10-CB85-14CE-12BC2844FD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3753" y="0"/>
              <a:ext cx="1487124" cy="84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4598" name="image.png" descr="image.png">
              <a:extLst>
                <a:ext uri="{FF2B5EF4-FFF2-40B4-BE49-F238E27FC236}">
                  <a16:creationId xmlns:a16="http://schemas.microsoft.com/office/drawing/2014/main" id="{E065D693-D4A7-2DB1-A615-268C8F61A4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4780" y="0"/>
              <a:ext cx="1889378" cy="84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24582" name="image.png" descr="image.png">
            <a:extLst>
              <a:ext uri="{FF2B5EF4-FFF2-40B4-BE49-F238E27FC236}">
                <a16:creationId xmlns:a16="http://schemas.microsoft.com/office/drawing/2014/main" id="{82596764-237F-20C6-2399-8A71F237E4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2498725"/>
            <a:ext cx="987425"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4583" name="image.png" descr="image.png">
            <a:extLst>
              <a:ext uri="{FF2B5EF4-FFF2-40B4-BE49-F238E27FC236}">
                <a16:creationId xmlns:a16="http://schemas.microsoft.com/office/drawing/2014/main" id="{1C6FB801-E1F7-46D3-DB4B-56C425C7FA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470438" y="6267450"/>
            <a:ext cx="744537"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4584" name="image.png" descr="image.png">
            <a:extLst>
              <a:ext uri="{FF2B5EF4-FFF2-40B4-BE49-F238E27FC236}">
                <a16:creationId xmlns:a16="http://schemas.microsoft.com/office/drawing/2014/main" id="{D64CC62B-B98E-FD51-6E93-68C42AE966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89213" y="1047750"/>
            <a:ext cx="19685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4585" name="image.png" descr="image.png">
            <a:extLst>
              <a:ext uri="{FF2B5EF4-FFF2-40B4-BE49-F238E27FC236}">
                <a16:creationId xmlns:a16="http://schemas.microsoft.com/office/drawing/2014/main" id="{5D8573B9-1A5F-8EF2-0F63-65D1AC9ED1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0288" y="1030288"/>
            <a:ext cx="199390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62" name="Shape">
            <a:extLst>
              <a:ext uri="{FF2B5EF4-FFF2-40B4-BE49-F238E27FC236}">
                <a16:creationId xmlns:a16="http://schemas.microsoft.com/office/drawing/2014/main" id="{4E1A374B-9634-0989-9A7D-51B62543A707}"/>
              </a:ext>
            </a:extLst>
          </p:cNvPr>
          <p:cNvSpPr/>
          <p:nvPr/>
        </p:nvSpPr>
        <p:spPr>
          <a:xfrm>
            <a:off x="2316163" y="8356600"/>
            <a:ext cx="11736387" cy="1746250"/>
          </a:xfrm>
          <a:custGeom>
            <a:avLst/>
            <a:gdLst/>
            <a:ahLst/>
            <a:cxnLst>
              <a:cxn ang="0">
                <a:pos x="wd2" y="hd2"/>
              </a:cxn>
              <a:cxn ang="5400000">
                <a:pos x="wd2" y="hd2"/>
              </a:cxn>
              <a:cxn ang="10800000">
                <a:pos x="wd2" y="hd2"/>
              </a:cxn>
              <a:cxn ang="16200000">
                <a:pos x="wd2" y="hd2"/>
              </a:cxn>
            </a:cxnLst>
            <a:rect l="0" t="0" r="r" b="b"/>
            <a:pathLst>
              <a:path w="21600" h="21600" extrusionOk="0">
                <a:moveTo>
                  <a:pt x="46" y="0"/>
                </a:moveTo>
                <a:lnTo>
                  <a:pt x="21554" y="0"/>
                </a:lnTo>
                <a:cubicBezTo>
                  <a:pt x="21579" y="0"/>
                  <a:pt x="21600" y="139"/>
                  <a:pt x="21600" y="310"/>
                </a:cubicBezTo>
                <a:lnTo>
                  <a:pt x="21600" y="21290"/>
                </a:lnTo>
                <a:cubicBezTo>
                  <a:pt x="21600" y="21461"/>
                  <a:pt x="21579" y="21600"/>
                  <a:pt x="21554" y="21600"/>
                </a:cubicBezTo>
                <a:lnTo>
                  <a:pt x="46" y="21600"/>
                </a:lnTo>
                <a:cubicBezTo>
                  <a:pt x="21" y="21600"/>
                  <a:pt x="0" y="21461"/>
                  <a:pt x="0" y="21290"/>
                </a:cubicBezTo>
                <a:lnTo>
                  <a:pt x="0" y="310"/>
                </a:lnTo>
                <a:cubicBezTo>
                  <a:pt x="0" y="139"/>
                  <a:pt x="21" y="0"/>
                  <a:pt x="46" y="0"/>
                </a:cubicBezTo>
                <a:close/>
              </a:path>
            </a:pathLst>
          </a:custGeom>
          <a:solidFill>
            <a:srgbClr val="000000">
              <a:alpha val="0"/>
            </a:srgbClr>
          </a:solidFill>
          <a:ln w="28575" cap="sq">
            <a:solidFill>
              <a:srgbClr val="C65750"/>
            </a:solidFill>
            <a:miter/>
          </a:ln>
        </p:spPr>
        <p:txBody>
          <a:bodyPr lIns="45718" tIns="45718" rIns="45718" bIns="45718"/>
          <a:lstStyle/>
          <a:p>
            <a:pPr eaLnBrk="1" fontAlgn="auto">
              <a:spcBef>
                <a:spcPts val="0"/>
              </a:spcBef>
              <a:spcAft>
                <a:spcPts val="0"/>
              </a:spcAft>
              <a:defRPr>
                <a:latin typeface="+mn-lt"/>
                <a:ea typeface="+mn-ea"/>
                <a:cs typeface="+mn-cs"/>
                <a:sym typeface="Calibri"/>
              </a:defRPr>
            </a:pPr>
            <a:endParaRPr kern="0">
              <a:latin typeface="+mn-lt"/>
              <a:cs typeface="+mn-cs"/>
              <a:sym typeface="Calibri"/>
            </a:endParaRPr>
          </a:p>
        </p:txBody>
      </p:sp>
      <p:pic>
        <p:nvPicPr>
          <p:cNvPr id="24587" name="image.png" descr="image.png">
            <a:extLst>
              <a:ext uri="{FF2B5EF4-FFF2-40B4-BE49-F238E27FC236}">
                <a16:creationId xmlns:a16="http://schemas.microsoft.com/office/drawing/2014/main" id="{96F6AA64-2449-A5B9-3516-7B9577BB777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292225"/>
            <a:ext cx="638175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4588" name="Always be authentic. People connect with real stories and genuine emotions. Your authenticity will set you apart and help build trust and loyalty. Show real-life experiences, behind-the-scenes moments, and be transparent about your intentions.…">
            <a:extLst>
              <a:ext uri="{FF2B5EF4-FFF2-40B4-BE49-F238E27FC236}">
                <a16:creationId xmlns:a16="http://schemas.microsoft.com/office/drawing/2014/main" id="{5CBED518-E06B-7D30-C237-3136016CE177}"/>
              </a:ext>
            </a:extLst>
          </p:cNvPr>
          <p:cNvSpPr txBox="1">
            <a:spLocks noChangeArrowheads="1"/>
          </p:cNvSpPr>
          <p:nvPr/>
        </p:nvSpPr>
        <p:spPr bwMode="auto">
          <a:xfrm>
            <a:off x="6769100" y="3054350"/>
            <a:ext cx="10699750"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just" eaLnBrk="1">
              <a:lnSpc>
                <a:spcPts val="3100"/>
              </a:lnSpc>
            </a:pPr>
            <a:r>
              <a:rPr lang="en-US" altLang="en-US" sz="2200">
                <a:solidFill>
                  <a:srgbClr val="0A1F30"/>
                </a:solidFill>
                <a:latin typeface="Kollektif"/>
                <a:ea typeface="Kollektif"/>
                <a:cs typeface="Kollektif"/>
                <a:sym typeface="Kollektif"/>
              </a:rPr>
              <a:t>Always be authentic. People connect with real stories and genuine emotions. Your authenticity will set you apart and help build trust and loyalty. Show real-life experiences, behind-the-scenes moments, and be transparent about your intentions.</a:t>
            </a:r>
          </a:p>
          <a:p>
            <a:pPr algn="just" eaLnBrk="1">
              <a:lnSpc>
                <a:spcPts val="3100"/>
              </a:lnSpc>
            </a:pPr>
            <a:endParaRPr lang="en-US" altLang="en-US" sz="2200">
              <a:solidFill>
                <a:srgbClr val="0A1F30"/>
              </a:solidFill>
              <a:latin typeface="Kollektif"/>
              <a:ea typeface="Kollektif"/>
              <a:cs typeface="Kollektif"/>
              <a:sym typeface="Kollektif"/>
            </a:endParaRPr>
          </a:p>
          <a:p>
            <a:pPr algn="just" eaLnBrk="1">
              <a:lnSpc>
                <a:spcPts val="3100"/>
              </a:lnSpc>
            </a:pPr>
            <a:r>
              <a:rPr lang="en-US" altLang="en-US" sz="2200">
                <a:solidFill>
                  <a:srgbClr val="0A1F30"/>
                </a:solidFill>
                <a:latin typeface="Kollektif"/>
                <a:ea typeface="Kollektif"/>
                <a:cs typeface="Kollektif"/>
                <a:sym typeface="Kollektif"/>
              </a:rPr>
              <a:t>My sales team can attest to this: I have never sent them out to shop around and see what other dealerships are doing. I believe in authenticity, and our mission is clear: it is simply to solve the problem for a customer who walks into our office looking to buy a home. We don’t need to copy what our competition is doing in order to succeed. Instead, we are always seeking to innovate and try different approaches so we can stand out and differentiate ourselves from the rest of our competition.</a:t>
            </a:r>
          </a:p>
          <a:p>
            <a:pPr algn="just" eaLnBrk="1">
              <a:lnSpc>
                <a:spcPts val="3100"/>
              </a:lnSpc>
            </a:pPr>
            <a:endParaRPr lang="en-US" altLang="en-US" sz="2200">
              <a:solidFill>
                <a:srgbClr val="0A1F30"/>
              </a:solidFill>
              <a:latin typeface="Kollektif"/>
              <a:ea typeface="Kollektif"/>
              <a:cs typeface="Kollektif"/>
              <a:sym typeface="Kollektif"/>
            </a:endParaRPr>
          </a:p>
        </p:txBody>
      </p:sp>
      <p:pic>
        <p:nvPicPr>
          <p:cNvPr id="24589" name="image.png" descr="image.png">
            <a:extLst>
              <a:ext uri="{FF2B5EF4-FFF2-40B4-BE49-F238E27FC236}">
                <a16:creationId xmlns:a16="http://schemas.microsoft.com/office/drawing/2014/main" id="{FCECB0F9-3623-1601-09BA-DB038105F64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381163" y="6900863"/>
            <a:ext cx="3582987"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66" name="image.png" descr="image.png">
            <a:extLst>
              <a:ext uri="{FF2B5EF4-FFF2-40B4-BE49-F238E27FC236}">
                <a16:creationId xmlns:a16="http://schemas.microsoft.com/office/drawing/2014/main" id="{708184F0-C108-6B14-423F-D305340F5BA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658975" y="7431088"/>
            <a:ext cx="2219325"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4591" name="Build Your Personal Brand">
            <a:extLst>
              <a:ext uri="{FF2B5EF4-FFF2-40B4-BE49-F238E27FC236}">
                <a16:creationId xmlns:a16="http://schemas.microsoft.com/office/drawing/2014/main" id="{C62848E9-3F97-C003-CF67-6C5812E58C39}"/>
              </a:ext>
            </a:extLst>
          </p:cNvPr>
          <p:cNvSpPr txBox="1">
            <a:spLocks noChangeArrowheads="1"/>
          </p:cNvSpPr>
          <p:nvPr/>
        </p:nvSpPr>
        <p:spPr bwMode="auto">
          <a:xfrm>
            <a:off x="3106738" y="-138113"/>
            <a:ext cx="14593887" cy="138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1300"/>
              </a:lnSpc>
            </a:pPr>
            <a:r>
              <a:rPr lang="en-US" altLang="en-US" sz="8100">
                <a:solidFill>
                  <a:srgbClr val="0A1F30"/>
                </a:solidFill>
                <a:latin typeface="Vintage Moon"/>
                <a:ea typeface="Vintage Moon"/>
                <a:cs typeface="Vintage Moon"/>
                <a:sym typeface="Vintage Moon"/>
              </a:rPr>
              <a:t>Build Your Personal Brand</a:t>
            </a:r>
          </a:p>
        </p:txBody>
      </p:sp>
      <p:sp>
        <p:nvSpPr>
          <p:cNvPr id="24592" name="Authenticity &amp; Transparency">
            <a:extLst>
              <a:ext uri="{FF2B5EF4-FFF2-40B4-BE49-F238E27FC236}">
                <a16:creationId xmlns:a16="http://schemas.microsoft.com/office/drawing/2014/main" id="{C025292D-CB23-A4AA-49CB-FE3791D4B425}"/>
              </a:ext>
            </a:extLst>
          </p:cNvPr>
          <p:cNvSpPr txBox="1">
            <a:spLocks noChangeArrowheads="1"/>
          </p:cNvSpPr>
          <p:nvPr/>
        </p:nvSpPr>
        <p:spPr bwMode="auto">
          <a:xfrm>
            <a:off x="7205663" y="2147888"/>
            <a:ext cx="57642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4700"/>
              </a:lnSpc>
            </a:pPr>
            <a:r>
              <a:rPr lang="en-US" altLang="en-US" sz="3300">
                <a:solidFill>
                  <a:srgbClr val="0A1F30"/>
                </a:solidFill>
                <a:latin typeface="Kollektif"/>
                <a:ea typeface="Kollektif"/>
                <a:cs typeface="Kollektif"/>
                <a:sym typeface="Kollektif"/>
              </a:rPr>
              <a:t>Authenticity &amp; Transparency </a:t>
            </a:r>
          </a:p>
        </p:txBody>
      </p:sp>
      <p:sp>
        <p:nvSpPr>
          <p:cNvPr id="24593" name="Consistency is Key">
            <a:extLst>
              <a:ext uri="{FF2B5EF4-FFF2-40B4-BE49-F238E27FC236}">
                <a16:creationId xmlns:a16="http://schemas.microsoft.com/office/drawing/2014/main" id="{CD829324-8D80-CEB2-59A8-C65467B11663}"/>
              </a:ext>
            </a:extLst>
          </p:cNvPr>
          <p:cNvSpPr txBox="1">
            <a:spLocks noChangeArrowheads="1"/>
          </p:cNvSpPr>
          <p:nvPr/>
        </p:nvSpPr>
        <p:spPr bwMode="auto">
          <a:xfrm>
            <a:off x="9005888" y="7440613"/>
            <a:ext cx="42068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5000"/>
              </a:lnSpc>
            </a:pPr>
            <a:r>
              <a:rPr lang="en-US" altLang="en-US" sz="3500">
                <a:solidFill>
                  <a:srgbClr val="0A1F30"/>
                </a:solidFill>
                <a:latin typeface="Kollektif"/>
                <a:ea typeface="Kollektif"/>
                <a:cs typeface="Kollektif"/>
                <a:sym typeface="Kollektif"/>
              </a:rPr>
              <a:t>Consistency is Key</a:t>
            </a:r>
          </a:p>
        </p:txBody>
      </p:sp>
      <p:sp>
        <p:nvSpPr>
          <p:cNvPr id="24594" name="Establishing a consistent posting schedule on all social media platforms is crucial for your business. This consistency helps your audience recognize and relate to your brand.">
            <a:extLst>
              <a:ext uri="{FF2B5EF4-FFF2-40B4-BE49-F238E27FC236}">
                <a16:creationId xmlns:a16="http://schemas.microsoft.com/office/drawing/2014/main" id="{0E606CFC-8FE1-54AB-616C-1852CBABB186}"/>
              </a:ext>
            </a:extLst>
          </p:cNvPr>
          <p:cNvSpPr txBox="1">
            <a:spLocks noChangeArrowheads="1"/>
          </p:cNvSpPr>
          <p:nvPr/>
        </p:nvSpPr>
        <p:spPr bwMode="auto">
          <a:xfrm>
            <a:off x="2565400" y="8489950"/>
            <a:ext cx="10647363"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just" eaLnBrk="1">
              <a:lnSpc>
                <a:spcPts val="3800"/>
              </a:lnSpc>
            </a:pPr>
            <a:r>
              <a:rPr lang="en-US" altLang="en-US" sz="2700">
                <a:solidFill>
                  <a:srgbClr val="0A1F30"/>
                </a:solidFill>
                <a:latin typeface="Kollektif"/>
                <a:ea typeface="Kollektif"/>
                <a:cs typeface="Kollektif"/>
                <a:sym typeface="Kollektif"/>
              </a:rPr>
              <a:t>Establishing a consistent posting schedule on all social media platforms is crucial for your business. This consistency helps your audience recognize and relate to your brand. </a:t>
            </a:r>
          </a:p>
          <a:p>
            <a:pPr algn="just" eaLnBrk="1">
              <a:lnSpc>
                <a:spcPts val="3800"/>
              </a:lnSpc>
            </a:pPr>
            <a:endParaRPr lang="en-US" altLang="en-US" sz="2700">
              <a:solidFill>
                <a:srgbClr val="0A1F30"/>
              </a:solidFill>
              <a:latin typeface="Kollektif"/>
              <a:ea typeface="Kollektif"/>
              <a:cs typeface="Kollektif"/>
              <a:sym typeface="Kollektif"/>
            </a:endParaRPr>
          </a:p>
        </p:txBody>
      </p:sp>
      <p:sp>
        <p:nvSpPr>
          <p:cNvPr id="271" name="REPEAT">
            <a:extLst>
              <a:ext uri="{FF2B5EF4-FFF2-40B4-BE49-F238E27FC236}">
                <a16:creationId xmlns:a16="http://schemas.microsoft.com/office/drawing/2014/main" id="{83AD4007-4D97-5757-244C-CDC23A3BB3FB}"/>
              </a:ext>
            </a:extLst>
          </p:cNvPr>
          <p:cNvSpPr txBox="1">
            <a:spLocks noChangeArrowheads="1"/>
          </p:cNvSpPr>
          <p:nvPr/>
        </p:nvSpPr>
        <p:spPr bwMode="auto">
          <a:xfrm rot="-628440">
            <a:off x="12280900" y="8696325"/>
            <a:ext cx="77835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8900"/>
              </a:lnSpc>
            </a:pPr>
            <a:r>
              <a:rPr lang="en-US" altLang="en-US" sz="5600" b="1" i="1">
                <a:latin typeface="TT Bluescreens Bold Italics"/>
                <a:ea typeface="TT Bluescreens Bold Italics"/>
                <a:cs typeface="TT Bluescreens Bold Italics"/>
                <a:sym typeface="TT Bluescreens Bold Italics"/>
              </a:rPr>
              <a:t>REPEAT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p:tmAbs val="0"/>
                                  </p:iterate>
                                  <p:childTnLst>
                                    <p:set>
                                      <p:cBhvr>
                                        <p:cTn id="6" fill="hold"/>
                                        <p:tgtEl>
                                          <p:spTgt spid="266"/>
                                        </p:tgtEl>
                                        <p:attrNameLst>
                                          <p:attrName>style.visibility</p:attrName>
                                        </p:attrNameLst>
                                      </p:cBhvr>
                                      <p:to>
                                        <p:strVal val="visible"/>
                                      </p:to>
                                    </p:set>
                                    <p:anim calcmode="lin" valueType="num">
                                      <p:cBhvr>
                                        <p:cTn id="7" dur="1000" fill="hold"/>
                                        <p:tgtEl>
                                          <p:spTgt spid="266"/>
                                        </p:tgtEl>
                                        <p:attrNameLst>
                                          <p:attrName>ppt_x</p:attrName>
                                        </p:attrNameLst>
                                      </p:cBhvr>
                                      <p:tavLst>
                                        <p:tav tm="0">
                                          <p:val>
                                            <p:strVal val="0-#ppt_w/2"/>
                                          </p:val>
                                        </p:tav>
                                        <p:tav tm="100000">
                                          <p:val>
                                            <p:strVal val="#ppt_x"/>
                                          </p:val>
                                        </p:tav>
                                      </p:tavLst>
                                    </p:anim>
                                    <p:anim calcmode="lin" valueType="num">
                                      <p:cBhvr>
                                        <p:cTn id="8" dur="1000" fill="hold"/>
                                        <p:tgtEl>
                                          <p:spTgt spid="2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iterate type="lt">
                                    <p:tmAbs val="100"/>
                                  </p:iterate>
                                  <p:childTnLst>
                                    <p:set>
                                      <p:cBhvr>
                                        <p:cTn id="12" fill="hold"/>
                                        <p:tgtEl>
                                          <p:spTgt spid="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0" animBg="1" advAuto="0"/>
      <p:bldP spid="271"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pic>
        <p:nvPicPr>
          <p:cNvPr id="273" name="image.png" descr="image.png">
            <a:extLst>
              <a:ext uri="{FF2B5EF4-FFF2-40B4-BE49-F238E27FC236}">
                <a16:creationId xmlns:a16="http://schemas.microsoft.com/office/drawing/2014/main" id="{3A42319E-0E87-8F65-CC4E-1C299E870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7575" y="560388"/>
            <a:ext cx="4297363"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25603" name="image.png">
            <a:extLst>
              <a:ext uri="{FF2B5EF4-FFF2-40B4-BE49-F238E27FC236}">
                <a16:creationId xmlns:a16="http://schemas.microsoft.com/office/drawing/2014/main" id="{06EB0343-950C-42DE-886F-338953CEA8A1}"/>
              </a:ext>
            </a:extLst>
          </p:cNvPr>
          <p:cNvGrpSpPr>
            <a:grpSpLocks/>
          </p:cNvGrpSpPr>
          <p:nvPr/>
        </p:nvGrpSpPr>
        <p:grpSpPr bwMode="auto">
          <a:xfrm>
            <a:off x="26988" y="1970088"/>
            <a:ext cx="8059737" cy="8385175"/>
            <a:chOff x="0" y="-1"/>
            <a:chExt cx="8060211" cy="8386093"/>
          </a:xfrm>
        </p:grpSpPr>
        <p:pic>
          <p:nvPicPr>
            <p:cNvPr id="25608" name="image.png" descr="image.png">
              <a:extLst>
                <a:ext uri="{FF2B5EF4-FFF2-40B4-BE49-F238E27FC236}">
                  <a16:creationId xmlns:a16="http://schemas.microsoft.com/office/drawing/2014/main" id="{D9D1552F-6E4C-EB76-25DA-973442B1A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203200"/>
              <a:ext cx="7653812" cy="794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5609" name="image.png" descr="image.png">
              <a:extLst>
                <a:ext uri="{FF2B5EF4-FFF2-40B4-BE49-F238E27FC236}">
                  <a16:creationId xmlns:a16="http://schemas.microsoft.com/office/drawing/2014/main" id="{8C9EBBB3-A22F-39B6-4719-643969B850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
              <a:ext cx="8060212" cy="838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25604" name="Live Streams">
            <a:extLst>
              <a:ext uri="{FF2B5EF4-FFF2-40B4-BE49-F238E27FC236}">
                <a16:creationId xmlns:a16="http://schemas.microsoft.com/office/drawing/2014/main" id="{66965326-91EB-3458-BEC3-B117D9D44E8B}"/>
              </a:ext>
            </a:extLst>
          </p:cNvPr>
          <p:cNvSpPr txBox="1">
            <a:spLocks noChangeArrowheads="1"/>
          </p:cNvSpPr>
          <p:nvPr/>
        </p:nvSpPr>
        <p:spPr bwMode="auto">
          <a:xfrm>
            <a:off x="-1530350" y="230188"/>
            <a:ext cx="126174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6800"/>
              </a:lnSpc>
            </a:pPr>
            <a:r>
              <a:rPr lang="en-US" altLang="en-US" sz="12000">
                <a:solidFill>
                  <a:srgbClr val="0A1F30"/>
                </a:solidFill>
                <a:latin typeface="Vintage Moon"/>
                <a:ea typeface="Vintage Moon"/>
                <a:cs typeface="Vintage Moon"/>
                <a:sym typeface="Vintage Moon"/>
              </a:rPr>
              <a:t>Live Streams</a:t>
            </a:r>
          </a:p>
        </p:txBody>
      </p:sp>
      <p:pic>
        <p:nvPicPr>
          <p:cNvPr id="25605" name="image.png" descr="image.png">
            <a:extLst>
              <a:ext uri="{FF2B5EF4-FFF2-40B4-BE49-F238E27FC236}">
                <a16:creationId xmlns:a16="http://schemas.microsoft.com/office/drawing/2014/main" id="{3BA44745-3A5B-CE0F-DF3F-5F7F6B4182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7263" y="8101013"/>
            <a:ext cx="3932237"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5606" name="image.png" descr="image.png">
            <a:extLst>
              <a:ext uri="{FF2B5EF4-FFF2-40B4-BE49-F238E27FC236}">
                <a16:creationId xmlns:a16="http://schemas.microsoft.com/office/drawing/2014/main" id="{43C0326E-9F88-1120-155C-998C87ED20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5188" y="8101013"/>
            <a:ext cx="3932237"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5607" name="Live streams are crucial for helping our Facebook audience get to know us better, see how we interact, and experience our environment. This builds trust and engages potential future clients.">
            <a:extLst>
              <a:ext uri="{FF2B5EF4-FFF2-40B4-BE49-F238E27FC236}">
                <a16:creationId xmlns:a16="http://schemas.microsoft.com/office/drawing/2014/main" id="{ABCCE03A-9192-22B5-E437-C43F81B0E6BB}"/>
              </a:ext>
            </a:extLst>
          </p:cNvPr>
          <p:cNvSpPr txBox="1">
            <a:spLocks noChangeArrowheads="1"/>
          </p:cNvSpPr>
          <p:nvPr/>
        </p:nvSpPr>
        <p:spPr bwMode="auto">
          <a:xfrm>
            <a:off x="7915275" y="3013075"/>
            <a:ext cx="99631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5500"/>
              </a:lnSpc>
            </a:pPr>
            <a:r>
              <a:rPr lang="en-US" altLang="en-US" sz="3900">
                <a:solidFill>
                  <a:srgbClr val="0A1F30"/>
                </a:solidFill>
                <a:latin typeface="Candal"/>
                <a:ea typeface="Candal"/>
                <a:cs typeface="Candal"/>
                <a:sym typeface="Candal"/>
              </a:rPr>
              <a:t>Live streams are crucial for helping our Facebook audience get to know us better, see how we interact, and experience our environment. This builds trust and engages potential future clients.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7" presetClass="entr" presetSubtype="8" fill="hold" grpId="0" nodeType="clickEffect">
                                  <p:stCondLst>
                                    <p:cond delay="0"/>
                                  </p:stCondLst>
                                  <p:iterate>
                                    <p:tmAbs val="0"/>
                                  </p:iterate>
                                  <p:childTnLst>
                                    <p:set>
                                      <p:cBhvr>
                                        <p:cTn id="6" fill="hold"/>
                                        <p:tgtEl>
                                          <p:spTgt spid="273"/>
                                        </p:tgtEl>
                                        <p:attrNameLst>
                                          <p:attrName>style.visibility</p:attrName>
                                        </p:attrNameLst>
                                      </p:cBhvr>
                                      <p:to>
                                        <p:strVal val="visible"/>
                                      </p:to>
                                    </p:set>
                                    <p:anim calcmode="lin" valueType="num">
                                      <p:cBhvr>
                                        <p:cTn id="7" dur="1250" fill="hold"/>
                                        <p:tgtEl>
                                          <p:spTgt spid="273"/>
                                        </p:tgtEl>
                                        <p:attrNameLst>
                                          <p:attrName>ppt_x</p:attrName>
                                        </p:attrNameLst>
                                      </p:cBhvr>
                                      <p:tavLst>
                                        <p:tav tm="0">
                                          <p:val>
                                            <p:strVal val="0-#ppt_w/2"/>
                                          </p:val>
                                        </p:tav>
                                        <p:tav tm="100000">
                                          <p:val>
                                            <p:strVal val="#ppt_x"/>
                                          </p:val>
                                        </p:tav>
                                      </p:tavLst>
                                    </p:anim>
                                    <p:anim calcmode="lin" valueType="num">
                                      <p:cBhvr>
                                        <p:cTn id="8" dur="1250" fill="hold"/>
                                        <p:tgtEl>
                                          <p:spTgt spid="2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6626" name="Line">
            <a:extLst>
              <a:ext uri="{FF2B5EF4-FFF2-40B4-BE49-F238E27FC236}">
                <a16:creationId xmlns:a16="http://schemas.microsoft.com/office/drawing/2014/main" id="{313DA95D-4429-AAD4-D200-C2B4D23FC025}"/>
              </a:ext>
            </a:extLst>
          </p:cNvPr>
          <p:cNvSpPr>
            <a:spLocks noChangeShapeType="1"/>
          </p:cNvSpPr>
          <p:nvPr/>
        </p:nvSpPr>
        <p:spPr bwMode="auto">
          <a:xfrm>
            <a:off x="4610100" y="2673350"/>
            <a:ext cx="9067800" cy="0"/>
          </a:xfrm>
          <a:prstGeom prst="line">
            <a:avLst/>
          </a:prstGeom>
          <a:noFill/>
          <a:ln w="66675" cap="rnd">
            <a:solidFill>
              <a:srgbClr val="C65750"/>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pic>
        <p:nvPicPr>
          <p:cNvPr id="26627" name="image.png" descr="image.png">
            <a:extLst>
              <a:ext uri="{FF2B5EF4-FFF2-40B4-BE49-F238E27FC236}">
                <a16:creationId xmlns:a16="http://schemas.microsoft.com/office/drawing/2014/main" id="{E9C1CC0A-01A2-E1A9-50EE-E96E4A37DE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4876800"/>
            <a:ext cx="468788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6628" name="image.png" descr="image.png">
            <a:extLst>
              <a:ext uri="{FF2B5EF4-FFF2-40B4-BE49-F238E27FC236}">
                <a16:creationId xmlns:a16="http://schemas.microsoft.com/office/drawing/2014/main" id="{947EDBAA-174D-38B8-6B42-61F032E1C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5937250"/>
            <a:ext cx="468788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6629" name="image.png" descr="image.png">
            <a:extLst>
              <a:ext uri="{FF2B5EF4-FFF2-40B4-BE49-F238E27FC236}">
                <a16:creationId xmlns:a16="http://schemas.microsoft.com/office/drawing/2014/main" id="{79B5599A-8C7A-E319-844B-76D5765D3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6997700"/>
            <a:ext cx="4687888"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26630" name="Group">
            <a:extLst>
              <a:ext uri="{FF2B5EF4-FFF2-40B4-BE49-F238E27FC236}">
                <a16:creationId xmlns:a16="http://schemas.microsoft.com/office/drawing/2014/main" id="{EF1DAB46-1FA9-00FA-FE9E-0F260B332E9E}"/>
              </a:ext>
            </a:extLst>
          </p:cNvPr>
          <p:cNvGrpSpPr>
            <a:grpSpLocks/>
          </p:cNvGrpSpPr>
          <p:nvPr/>
        </p:nvGrpSpPr>
        <p:grpSpPr bwMode="auto">
          <a:xfrm>
            <a:off x="2355850" y="3368675"/>
            <a:ext cx="2909888" cy="2895600"/>
            <a:chOff x="35" y="-14"/>
            <a:chExt cx="2910104" cy="2895659"/>
          </a:xfrm>
        </p:grpSpPr>
        <p:sp>
          <p:nvSpPr>
            <p:cNvPr id="286" name="Shape">
              <a:extLst>
                <a:ext uri="{FF2B5EF4-FFF2-40B4-BE49-F238E27FC236}">
                  <a16:creationId xmlns:a16="http://schemas.microsoft.com/office/drawing/2014/main" id="{996A5CA0-C070-222E-25AF-667AD12082AE}"/>
                </a:ext>
              </a:extLst>
            </p:cNvPr>
            <p:cNvSpPr/>
            <p:nvPr/>
          </p:nvSpPr>
          <p:spPr>
            <a:xfrm>
              <a:off x="35" y="-14"/>
              <a:ext cx="2910104" cy="2895659"/>
            </a:xfrm>
            <a:custGeom>
              <a:avLst/>
              <a:gdLst/>
              <a:ahLst/>
              <a:cxnLst>
                <a:cxn ang="0">
                  <a:pos x="wd2" y="hd2"/>
                </a:cxn>
                <a:cxn ang="5400000">
                  <a:pos x="wd2" y="hd2"/>
                </a:cxn>
                <a:cxn ang="10800000">
                  <a:pos x="wd2" y="hd2"/>
                </a:cxn>
                <a:cxn ang="16200000">
                  <a:pos x="wd2" y="hd2"/>
                </a:cxn>
              </a:cxnLst>
              <a:rect l="0" t="0" r="r" b="b"/>
              <a:pathLst>
                <a:path w="20675" h="21566" extrusionOk="0">
                  <a:moveTo>
                    <a:pt x="10338" y="0"/>
                  </a:moveTo>
                  <a:cubicBezTo>
                    <a:pt x="6650" y="-17"/>
                    <a:pt x="3235" y="2034"/>
                    <a:pt x="1387" y="5378"/>
                  </a:cubicBezTo>
                  <a:cubicBezTo>
                    <a:pt x="-462" y="8721"/>
                    <a:pt x="-462" y="12845"/>
                    <a:pt x="1387" y="16188"/>
                  </a:cubicBezTo>
                  <a:cubicBezTo>
                    <a:pt x="3235" y="19532"/>
                    <a:pt x="6650" y="21583"/>
                    <a:pt x="10338" y="21566"/>
                  </a:cubicBezTo>
                  <a:cubicBezTo>
                    <a:pt x="14026" y="21583"/>
                    <a:pt x="17441" y="19532"/>
                    <a:pt x="19289" y="16188"/>
                  </a:cubicBezTo>
                  <a:cubicBezTo>
                    <a:pt x="21138" y="12845"/>
                    <a:pt x="21138" y="8721"/>
                    <a:pt x="19289" y="5378"/>
                  </a:cubicBezTo>
                  <a:cubicBezTo>
                    <a:pt x="17441" y="2034"/>
                    <a:pt x="14026" y="-17"/>
                    <a:pt x="10338" y="0"/>
                  </a:cubicBezTo>
                  <a:close/>
                </a:path>
              </a:pathLst>
            </a:custGeom>
            <a:solidFill>
              <a:srgbClr val="FFF8EF"/>
            </a:solidFill>
            <a:ln w="12700" cap="flat">
              <a:noFill/>
              <a:miter lim="400000"/>
            </a:ln>
            <a:effectLst/>
          </p:spPr>
          <p:txBody>
            <a:bodyPr lIns="45718" tIns="45718" rIns="45718" bIns="45718"/>
            <a:lstStyle/>
            <a:p>
              <a:pPr eaLnBrk="1" fontAlgn="auto">
                <a:spcBef>
                  <a:spcPts val="0"/>
                </a:spcBef>
                <a:spcAft>
                  <a:spcPts val="0"/>
                </a:spcAft>
                <a:defRPr>
                  <a:latin typeface="+mn-lt"/>
                  <a:ea typeface="+mn-ea"/>
                  <a:cs typeface="+mn-cs"/>
                  <a:sym typeface="Calibri"/>
                </a:defRPr>
              </a:pPr>
              <a:endParaRPr kern="0">
                <a:latin typeface="+mn-lt"/>
                <a:cs typeface="+mn-cs"/>
                <a:sym typeface="Calibri"/>
              </a:endParaRPr>
            </a:p>
          </p:txBody>
        </p:sp>
        <p:pic>
          <p:nvPicPr>
            <p:cNvPr id="26653" name="image.png" descr="image.png">
              <a:extLst>
                <a:ext uri="{FF2B5EF4-FFF2-40B4-BE49-F238E27FC236}">
                  <a16:creationId xmlns:a16="http://schemas.microsoft.com/office/drawing/2014/main" id="{51FD8F4B-69CA-8743-70D6-7571ED1C2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744" y="191711"/>
              <a:ext cx="2524295" cy="251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26631" name="Group">
            <a:extLst>
              <a:ext uri="{FF2B5EF4-FFF2-40B4-BE49-F238E27FC236}">
                <a16:creationId xmlns:a16="http://schemas.microsoft.com/office/drawing/2014/main" id="{CC4120AD-3E30-8A9E-AC12-47AC3AF81374}"/>
              </a:ext>
            </a:extLst>
          </p:cNvPr>
          <p:cNvGrpSpPr>
            <a:grpSpLocks/>
          </p:cNvGrpSpPr>
          <p:nvPr/>
        </p:nvGrpSpPr>
        <p:grpSpPr bwMode="auto">
          <a:xfrm>
            <a:off x="2355850" y="6203950"/>
            <a:ext cx="2909888" cy="2895600"/>
            <a:chOff x="35" y="-14"/>
            <a:chExt cx="2910104" cy="2895659"/>
          </a:xfrm>
        </p:grpSpPr>
        <p:sp>
          <p:nvSpPr>
            <p:cNvPr id="289" name="Shape">
              <a:extLst>
                <a:ext uri="{FF2B5EF4-FFF2-40B4-BE49-F238E27FC236}">
                  <a16:creationId xmlns:a16="http://schemas.microsoft.com/office/drawing/2014/main" id="{D092832D-CAAC-640E-2160-5088DF498BCA}"/>
                </a:ext>
              </a:extLst>
            </p:cNvPr>
            <p:cNvSpPr/>
            <p:nvPr/>
          </p:nvSpPr>
          <p:spPr>
            <a:xfrm>
              <a:off x="35" y="-14"/>
              <a:ext cx="2910104" cy="2895659"/>
            </a:xfrm>
            <a:custGeom>
              <a:avLst/>
              <a:gdLst/>
              <a:ahLst/>
              <a:cxnLst>
                <a:cxn ang="0">
                  <a:pos x="wd2" y="hd2"/>
                </a:cxn>
                <a:cxn ang="5400000">
                  <a:pos x="wd2" y="hd2"/>
                </a:cxn>
                <a:cxn ang="10800000">
                  <a:pos x="wd2" y="hd2"/>
                </a:cxn>
                <a:cxn ang="16200000">
                  <a:pos x="wd2" y="hd2"/>
                </a:cxn>
              </a:cxnLst>
              <a:rect l="0" t="0" r="r" b="b"/>
              <a:pathLst>
                <a:path w="20675" h="21566" extrusionOk="0">
                  <a:moveTo>
                    <a:pt x="10338" y="0"/>
                  </a:moveTo>
                  <a:cubicBezTo>
                    <a:pt x="6650" y="-17"/>
                    <a:pt x="3235" y="2034"/>
                    <a:pt x="1387" y="5378"/>
                  </a:cubicBezTo>
                  <a:cubicBezTo>
                    <a:pt x="-462" y="8721"/>
                    <a:pt x="-462" y="12845"/>
                    <a:pt x="1387" y="16188"/>
                  </a:cubicBezTo>
                  <a:cubicBezTo>
                    <a:pt x="3235" y="19532"/>
                    <a:pt x="6650" y="21583"/>
                    <a:pt x="10338" y="21566"/>
                  </a:cubicBezTo>
                  <a:cubicBezTo>
                    <a:pt x="14026" y="21583"/>
                    <a:pt x="17441" y="19532"/>
                    <a:pt x="19289" y="16188"/>
                  </a:cubicBezTo>
                  <a:cubicBezTo>
                    <a:pt x="21138" y="12845"/>
                    <a:pt x="21138" y="8721"/>
                    <a:pt x="19289" y="5378"/>
                  </a:cubicBezTo>
                  <a:cubicBezTo>
                    <a:pt x="17441" y="2034"/>
                    <a:pt x="14026" y="-17"/>
                    <a:pt x="10338" y="0"/>
                  </a:cubicBezTo>
                  <a:close/>
                </a:path>
              </a:pathLst>
            </a:custGeom>
            <a:solidFill>
              <a:srgbClr val="FFF8EF"/>
            </a:solidFill>
            <a:ln w="12700" cap="flat">
              <a:noFill/>
              <a:miter lim="400000"/>
            </a:ln>
            <a:effectLst/>
          </p:spPr>
          <p:txBody>
            <a:bodyPr lIns="45718" tIns="45718" rIns="45718" bIns="45718"/>
            <a:lstStyle/>
            <a:p>
              <a:pPr eaLnBrk="1" fontAlgn="auto">
                <a:spcBef>
                  <a:spcPts val="0"/>
                </a:spcBef>
                <a:spcAft>
                  <a:spcPts val="0"/>
                </a:spcAft>
                <a:defRPr>
                  <a:latin typeface="+mn-lt"/>
                  <a:ea typeface="+mn-ea"/>
                  <a:cs typeface="+mn-cs"/>
                  <a:sym typeface="Calibri"/>
                </a:defRPr>
              </a:pPr>
              <a:endParaRPr kern="0">
                <a:latin typeface="+mn-lt"/>
                <a:cs typeface="+mn-cs"/>
                <a:sym typeface="Calibri"/>
              </a:endParaRPr>
            </a:p>
          </p:txBody>
        </p:sp>
        <p:pic>
          <p:nvPicPr>
            <p:cNvPr id="26651" name="image.png" descr="image.png">
              <a:extLst>
                <a:ext uri="{FF2B5EF4-FFF2-40B4-BE49-F238E27FC236}">
                  <a16:creationId xmlns:a16="http://schemas.microsoft.com/office/drawing/2014/main" id="{85B66250-3F81-BDE2-CB99-E81D5EFA96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744" y="191040"/>
              <a:ext cx="2524295" cy="251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26632" name="Group">
            <a:extLst>
              <a:ext uri="{FF2B5EF4-FFF2-40B4-BE49-F238E27FC236}">
                <a16:creationId xmlns:a16="http://schemas.microsoft.com/office/drawing/2014/main" id="{3A78AFEB-ACD6-344F-D04B-AE9C05C2BB9E}"/>
              </a:ext>
            </a:extLst>
          </p:cNvPr>
          <p:cNvGrpSpPr>
            <a:grpSpLocks/>
          </p:cNvGrpSpPr>
          <p:nvPr/>
        </p:nvGrpSpPr>
        <p:grpSpPr bwMode="auto">
          <a:xfrm>
            <a:off x="6432550" y="3425825"/>
            <a:ext cx="10709275" cy="2513013"/>
            <a:chOff x="0" y="0"/>
            <a:chExt cx="10709229" cy="2512736"/>
          </a:xfrm>
        </p:grpSpPr>
        <p:pic>
          <p:nvPicPr>
            <p:cNvPr id="26648" name="image.png" descr="image.png">
              <a:extLst>
                <a:ext uri="{FF2B5EF4-FFF2-40B4-BE49-F238E27FC236}">
                  <a16:creationId xmlns:a16="http://schemas.microsoft.com/office/drawing/2014/main" id="{38BFC181-D6B1-C28E-DE19-991C7EC812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9760" y="0"/>
              <a:ext cx="5729469" cy="25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6649" name="image.png" descr="image.png">
              <a:extLst>
                <a:ext uri="{FF2B5EF4-FFF2-40B4-BE49-F238E27FC236}">
                  <a16:creationId xmlns:a16="http://schemas.microsoft.com/office/drawing/2014/main" id="{40158939-DDFD-7EB3-96FB-E3C4432D61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5656327" cy="25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26633" name="image.png" descr="image.png">
            <a:extLst>
              <a:ext uri="{FF2B5EF4-FFF2-40B4-BE49-F238E27FC236}">
                <a16:creationId xmlns:a16="http://schemas.microsoft.com/office/drawing/2014/main" id="{8C68FC70-34A8-4B83-7B28-6C9DACAAA6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700" y="2511425"/>
            <a:ext cx="3938588"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6634" name="image.png" descr="image.png">
            <a:extLst>
              <a:ext uri="{FF2B5EF4-FFF2-40B4-BE49-F238E27FC236}">
                <a16:creationId xmlns:a16="http://schemas.microsoft.com/office/drawing/2014/main" id="{35C3873D-BB1D-C6A2-11EA-67E1CBEEFA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1450" y="7766050"/>
            <a:ext cx="5595938"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6635" name="image.png" descr="image.png">
            <a:extLst>
              <a:ext uri="{FF2B5EF4-FFF2-40B4-BE49-F238E27FC236}">
                <a16:creationId xmlns:a16="http://schemas.microsoft.com/office/drawing/2014/main" id="{BB0C7C05-500B-36C7-9612-2D2B4A2754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660688" y="1030288"/>
            <a:ext cx="22669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6636" name="image.png" descr="image.png">
            <a:extLst>
              <a:ext uri="{FF2B5EF4-FFF2-40B4-BE49-F238E27FC236}">
                <a16:creationId xmlns:a16="http://schemas.microsoft.com/office/drawing/2014/main" id="{9AD97ED3-47CE-C210-9269-CD821BE22BD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363" y="1017588"/>
            <a:ext cx="22669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99" name="Rectangle">
            <a:extLst>
              <a:ext uri="{FF2B5EF4-FFF2-40B4-BE49-F238E27FC236}">
                <a16:creationId xmlns:a16="http://schemas.microsoft.com/office/drawing/2014/main" id="{477781FE-27A5-B15A-95CE-7AACBF1B6E23}"/>
              </a:ext>
            </a:extLst>
          </p:cNvPr>
          <p:cNvSpPr/>
          <p:nvPr/>
        </p:nvSpPr>
        <p:spPr>
          <a:xfrm>
            <a:off x="7656513" y="6426200"/>
            <a:ext cx="8004175" cy="3381375"/>
          </a:xfrm>
          <a:prstGeom prst="rect">
            <a:avLst/>
          </a:prstGeom>
          <a:blipFill>
            <a:blip r:embed="rId12"/>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300" name="Circle">
            <a:extLst>
              <a:ext uri="{FF2B5EF4-FFF2-40B4-BE49-F238E27FC236}">
                <a16:creationId xmlns:a16="http://schemas.microsoft.com/office/drawing/2014/main" id="{6CE23890-8FBC-22BD-AA63-9065F7791508}"/>
              </a:ext>
            </a:extLst>
          </p:cNvPr>
          <p:cNvSpPr/>
          <p:nvPr/>
        </p:nvSpPr>
        <p:spPr>
          <a:xfrm>
            <a:off x="11658600" y="7767638"/>
            <a:ext cx="1490663" cy="1490662"/>
          </a:xfrm>
          <a:prstGeom prst="ellipse">
            <a:avLst/>
          </a:prstGeom>
          <a:solidFill>
            <a:srgbClr val="000000">
              <a:alpha val="0"/>
            </a:srgbClr>
          </a:solidFill>
          <a:ln w="12700">
            <a:solidFill>
              <a:srgbClr val="000000"/>
            </a:solidFill>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301" name="Circle">
            <a:extLst>
              <a:ext uri="{FF2B5EF4-FFF2-40B4-BE49-F238E27FC236}">
                <a16:creationId xmlns:a16="http://schemas.microsoft.com/office/drawing/2014/main" id="{111983C4-BF96-12B4-7D44-49F43C614D7A}"/>
              </a:ext>
            </a:extLst>
          </p:cNvPr>
          <p:cNvSpPr/>
          <p:nvPr/>
        </p:nvSpPr>
        <p:spPr>
          <a:xfrm>
            <a:off x="9729788" y="7727950"/>
            <a:ext cx="1530350" cy="1530350"/>
          </a:xfrm>
          <a:prstGeom prst="ellipse">
            <a:avLst/>
          </a:prstGeom>
          <a:solidFill>
            <a:srgbClr val="FFFFFF"/>
          </a:solid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302" name="Circle">
            <a:extLst>
              <a:ext uri="{FF2B5EF4-FFF2-40B4-BE49-F238E27FC236}">
                <a16:creationId xmlns:a16="http://schemas.microsoft.com/office/drawing/2014/main" id="{933DC83A-C4A4-94F3-7EF6-1C56CDCD5C4C}"/>
              </a:ext>
            </a:extLst>
          </p:cNvPr>
          <p:cNvSpPr/>
          <p:nvPr/>
        </p:nvSpPr>
        <p:spPr>
          <a:xfrm>
            <a:off x="9729788" y="7747000"/>
            <a:ext cx="1490662" cy="1490663"/>
          </a:xfrm>
          <a:prstGeom prst="ellipse">
            <a:avLst/>
          </a:prstGeom>
          <a:blipFill>
            <a:blip r:embed="rId13"/>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303" name="Circle">
            <a:extLst>
              <a:ext uri="{FF2B5EF4-FFF2-40B4-BE49-F238E27FC236}">
                <a16:creationId xmlns:a16="http://schemas.microsoft.com/office/drawing/2014/main" id="{5D90DCAA-0271-A63C-BCB7-E791360BBD65}"/>
              </a:ext>
            </a:extLst>
          </p:cNvPr>
          <p:cNvSpPr/>
          <p:nvPr/>
        </p:nvSpPr>
        <p:spPr>
          <a:xfrm>
            <a:off x="11639550" y="7707313"/>
            <a:ext cx="1530350" cy="1530350"/>
          </a:xfrm>
          <a:prstGeom prst="ellipse">
            <a:avLst/>
          </a:prstGeom>
          <a:solidFill>
            <a:srgbClr val="FFFFFF"/>
          </a:solid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304" name="Circle">
            <a:extLst>
              <a:ext uri="{FF2B5EF4-FFF2-40B4-BE49-F238E27FC236}">
                <a16:creationId xmlns:a16="http://schemas.microsoft.com/office/drawing/2014/main" id="{EF34E769-8A66-0911-2563-2531A40B1B46}"/>
              </a:ext>
            </a:extLst>
          </p:cNvPr>
          <p:cNvSpPr/>
          <p:nvPr/>
        </p:nvSpPr>
        <p:spPr>
          <a:xfrm>
            <a:off x="13522325" y="7727950"/>
            <a:ext cx="1530350" cy="1530350"/>
          </a:xfrm>
          <a:prstGeom prst="ellipse">
            <a:avLst/>
          </a:prstGeom>
          <a:solidFill>
            <a:srgbClr val="FFFFFF"/>
          </a:solid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pic>
        <p:nvPicPr>
          <p:cNvPr id="26643" name="image.png" descr="image.png">
            <a:extLst>
              <a:ext uri="{FF2B5EF4-FFF2-40B4-BE49-F238E27FC236}">
                <a16:creationId xmlns:a16="http://schemas.microsoft.com/office/drawing/2014/main" id="{4B39FE1D-27EF-001E-C9AB-A06588FF4E4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637963" y="7766050"/>
            <a:ext cx="1493837"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06" name="Square">
            <a:extLst>
              <a:ext uri="{FF2B5EF4-FFF2-40B4-BE49-F238E27FC236}">
                <a16:creationId xmlns:a16="http://schemas.microsoft.com/office/drawing/2014/main" id="{6405A3FC-1EC4-7D94-2670-CB46E7731664}"/>
              </a:ext>
            </a:extLst>
          </p:cNvPr>
          <p:cNvSpPr/>
          <p:nvPr/>
        </p:nvSpPr>
        <p:spPr>
          <a:xfrm>
            <a:off x="13487400" y="7707313"/>
            <a:ext cx="1598613" cy="1606550"/>
          </a:xfrm>
          <a:prstGeom prst="rect">
            <a:avLst/>
          </a:prstGeom>
          <a:blipFill>
            <a:blip r:embed="rId15"/>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307" name="Rectangle">
            <a:extLst>
              <a:ext uri="{FF2B5EF4-FFF2-40B4-BE49-F238E27FC236}">
                <a16:creationId xmlns:a16="http://schemas.microsoft.com/office/drawing/2014/main" id="{DB258E18-CA8E-2E36-45E1-780C42D97030}"/>
              </a:ext>
            </a:extLst>
          </p:cNvPr>
          <p:cNvSpPr/>
          <p:nvPr/>
        </p:nvSpPr>
        <p:spPr>
          <a:xfrm>
            <a:off x="9677400" y="9409113"/>
            <a:ext cx="5983288" cy="209550"/>
          </a:xfrm>
          <a:prstGeom prst="rect">
            <a:avLst/>
          </a:prstGeom>
          <a:solidFill>
            <a:srgbClr val="000000"/>
          </a:solid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308" name="Tips:">
            <a:extLst>
              <a:ext uri="{FF2B5EF4-FFF2-40B4-BE49-F238E27FC236}">
                <a16:creationId xmlns:a16="http://schemas.microsoft.com/office/drawing/2014/main" id="{3A7728D8-0203-F567-F0B4-A288318941FE}"/>
              </a:ext>
            </a:extLst>
          </p:cNvPr>
          <p:cNvSpPr txBox="1">
            <a:spLocks noChangeArrowheads="1"/>
          </p:cNvSpPr>
          <p:nvPr/>
        </p:nvSpPr>
        <p:spPr bwMode="auto">
          <a:xfrm>
            <a:off x="2835275" y="482600"/>
            <a:ext cx="126174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6800"/>
              </a:lnSpc>
            </a:pPr>
            <a:r>
              <a:rPr lang="en-US" altLang="en-US" sz="12000">
                <a:solidFill>
                  <a:srgbClr val="0A1F30"/>
                </a:solidFill>
                <a:latin typeface="Vintage Moon"/>
                <a:ea typeface="Vintage Moon"/>
                <a:cs typeface="Vintage Moon"/>
                <a:sym typeface="Vintage Moon"/>
              </a:rPr>
              <a:t>Tips:</a:t>
            </a:r>
          </a:p>
        </p:txBody>
      </p:sp>
      <p:sp>
        <p:nvSpPr>
          <p:cNvPr id="26647" name="We share story posts every day, typically posting about 3-10 stories daily on our Facebook and Instagram platforms.">
            <a:extLst>
              <a:ext uri="{FF2B5EF4-FFF2-40B4-BE49-F238E27FC236}">
                <a16:creationId xmlns:a16="http://schemas.microsoft.com/office/drawing/2014/main" id="{BD34E2BA-4E57-1DC8-3C13-B03DD463B440}"/>
              </a:ext>
            </a:extLst>
          </p:cNvPr>
          <p:cNvSpPr txBox="1">
            <a:spLocks noChangeArrowheads="1"/>
          </p:cNvSpPr>
          <p:nvPr/>
        </p:nvSpPr>
        <p:spPr bwMode="auto">
          <a:xfrm>
            <a:off x="7554913" y="3736975"/>
            <a:ext cx="8951912"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just" eaLnBrk="1">
              <a:lnSpc>
                <a:spcPts val="4200"/>
              </a:lnSpc>
            </a:pPr>
            <a:r>
              <a:rPr lang="en-US" altLang="en-US" sz="2900">
                <a:solidFill>
                  <a:srgbClr val="0A1F30"/>
                </a:solidFill>
                <a:latin typeface="Kollektif"/>
                <a:ea typeface="Kollektif"/>
                <a:cs typeface="Kollektif"/>
                <a:sym typeface="Kollektif"/>
              </a:rPr>
              <a:t>We share story posts every day, typically posting about 3-10 stories daily on our Facebook and Instagram platforms.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iterate>
                                    <p:tmAbs val="0"/>
                                  </p:iterate>
                                  <p:childTnLst>
                                    <p:set>
                                      <p:cBhvr>
                                        <p:cTn id="6" fill="hold"/>
                                        <p:tgtEl>
                                          <p:spTgt spid="308"/>
                                        </p:tgtEl>
                                        <p:attrNameLst>
                                          <p:attrName>style.visibility</p:attrName>
                                        </p:attrNameLst>
                                      </p:cBhvr>
                                      <p:to>
                                        <p:strVal val="visible"/>
                                      </p:to>
                                    </p:set>
                                    <p:anim calcmode="lin" valueType="num">
                                      <p:cBhvr>
                                        <p:cTn id="7" dur="1000" fill="hold"/>
                                        <p:tgtEl>
                                          <p:spTgt spid="308"/>
                                        </p:tgtEl>
                                        <p:attrNameLst>
                                          <p:attrName>ppt_w</p:attrName>
                                        </p:attrNameLst>
                                      </p:cBhvr>
                                      <p:tavLst>
                                        <p:tav tm="0">
                                          <p:val>
                                            <p:strVal val="4*#ppt_w"/>
                                          </p:val>
                                        </p:tav>
                                        <p:tav tm="100000">
                                          <p:val>
                                            <p:strVal val="#ppt_w"/>
                                          </p:val>
                                        </p:tav>
                                      </p:tavLst>
                                    </p:anim>
                                    <p:anim calcmode="lin" valueType="num">
                                      <p:cBhvr>
                                        <p:cTn id="8" dur="1000" fill="hold"/>
                                        <p:tgtEl>
                                          <p:spTgt spid="30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311" name="Rectangle">
            <a:extLst>
              <a:ext uri="{FF2B5EF4-FFF2-40B4-BE49-F238E27FC236}">
                <a16:creationId xmlns:a16="http://schemas.microsoft.com/office/drawing/2014/main" id="{05EBE891-F718-30FB-8A83-05286F5B6EEE}"/>
              </a:ext>
            </a:extLst>
          </p:cNvPr>
          <p:cNvSpPr/>
          <p:nvPr/>
        </p:nvSpPr>
        <p:spPr>
          <a:xfrm>
            <a:off x="4338638" y="4297363"/>
            <a:ext cx="10198100" cy="6794500"/>
          </a:xfrm>
          <a:prstGeom prst="rect">
            <a:avLst/>
          </a:prstGeom>
          <a:blipFill>
            <a:blip r:embed="rId2"/>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pic>
        <p:nvPicPr>
          <p:cNvPr id="27651" name="image.png" descr="image.png">
            <a:extLst>
              <a:ext uri="{FF2B5EF4-FFF2-40B4-BE49-F238E27FC236}">
                <a16:creationId xmlns:a16="http://schemas.microsoft.com/office/drawing/2014/main" id="{F29FE198-E3D0-A900-FF9B-A5BFECB2D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8075" y="3492500"/>
            <a:ext cx="4041775"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652" name="image.png" descr="image.png">
            <a:extLst>
              <a:ext uri="{FF2B5EF4-FFF2-40B4-BE49-F238E27FC236}">
                <a16:creationId xmlns:a16="http://schemas.microsoft.com/office/drawing/2014/main" id="{013D3D4D-4273-3429-7254-B3E1B816D1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288" y="3438525"/>
            <a:ext cx="5059362"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653" name="image.png" descr="image.png">
            <a:extLst>
              <a:ext uri="{FF2B5EF4-FFF2-40B4-BE49-F238E27FC236}">
                <a16:creationId xmlns:a16="http://schemas.microsoft.com/office/drawing/2014/main" id="{B507D8B1-1B6E-F92A-D54B-DBC13F42B4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3650" y="3438525"/>
            <a:ext cx="4876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7654" name="People are interested in seeing how we work and understanding the real process behind it.">
            <a:extLst>
              <a:ext uri="{FF2B5EF4-FFF2-40B4-BE49-F238E27FC236}">
                <a16:creationId xmlns:a16="http://schemas.microsoft.com/office/drawing/2014/main" id="{0880BA15-189C-C383-1080-90866E1AACB2}"/>
              </a:ext>
            </a:extLst>
          </p:cNvPr>
          <p:cNvSpPr txBox="1">
            <a:spLocks noChangeArrowheads="1"/>
          </p:cNvSpPr>
          <p:nvPr/>
        </p:nvSpPr>
        <p:spPr bwMode="auto">
          <a:xfrm>
            <a:off x="735013" y="-236538"/>
            <a:ext cx="16817975"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0100"/>
              </a:lnSpc>
            </a:pPr>
            <a:r>
              <a:rPr lang="en-US" altLang="en-US" sz="7200">
                <a:solidFill>
                  <a:srgbClr val="0A1F30"/>
                </a:solidFill>
                <a:latin typeface="Vintage Moon"/>
                <a:ea typeface="Vintage Moon"/>
                <a:cs typeface="Vintage Moon"/>
                <a:sym typeface="Vintage Moon"/>
              </a:rPr>
              <a:t>People are interested in seeing how we work and understanding the real process behind it.</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8674" name="Line">
            <a:extLst>
              <a:ext uri="{FF2B5EF4-FFF2-40B4-BE49-F238E27FC236}">
                <a16:creationId xmlns:a16="http://schemas.microsoft.com/office/drawing/2014/main" id="{F50446C8-634A-8C35-F93F-5FDAC547DE78}"/>
              </a:ext>
            </a:extLst>
          </p:cNvPr>
          <p:cNvSpPr>
            <a:spLocks noChangeShapeType="1"/>
          </p:cNvSpPr>
          <p:nvPr/>
        </p:nvSpPr>
        <p:spPr bwMode="auto">
          <a:xfrm>
            <a:off x="3911600" y="2682875"/>
            <a:ext cx="10464800" cy="0"/>
          </a:xfrm>
          <a:prstGeom prst="line">
            <a:avLst/>
          </a:prstGeom>
          <a:noFill/>
          <a:ln w="66675" cap="rnd">
            <a:solidFill>
              <a:srgbClr val="C65750"/>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sp>
        <p:nvSpPr>
          <p:cNvPr id="318" name="Shape">
            <a:extLst>
              <a:ext uri="{FF2B5EF4-FFF2-40B4-BE49-F238E27FC236}">
                <a16:creationId xmlns:a16="http://schemas.microsoft.com/office/drawing/2014/main" id="{D304B127-AFED-974C-B493-F43ED447195D}"/>
              </a:ext>
            </a:extLst>
          </p:cNvPr>
          <p:cNvSpPr/>
          <p:nvPr/>
        </p:nvSpPr>
        <p:spPr>
          <a:xfrm>
            <a:off x="3570288" y="4732338"/>
            <a:ext cx="12703175" cy="3924300"/>
          </a:xfrm>
          <a:custGeom>
            <a:avLst/>
            <a:gdLst/>
            <a:ahLst/>
            <a:cxnLst>
              <a:cxn ang="0">
                <a:pos x="wd2" y="hd2"/>
              </a:cxn>
              <a:cxn ang="5400000">
                <a:pos x="wd2" y="hd2"/>
              </a:cxn>
              <a:cxn ang="10800000">
                <a:pos x="wd2" y="hd2"/>
              </a:cxn>
              <a:cxn ang="16200000">
                <a:pos x="wd2" y="hd2"/>
              </a:cxn>
            </a:cxnLst>
            <a:rect l="0" t="0" r="r" b="b"/>
            <a:pathLst>
              <a:path w="21600" h="21600" extrusionOk="0">
                <a:moveTo>
                  <a:pt x="39" y="0"/>
                </a:moveTo>
                <a:lnTo>
                  <a:pt x="21561" y="0"/>
                </a:lnTo>
                <a:cubicBezTo>
                  <a:pt x="21582" y="0"/>
                  <a:pt x="21600" y="57"/>
                  <a:pt x="21600" y="127"/>
                </a:cubicBezTo>
                <a:lnTo>
                  <a:pt x="21600" y="21473"/>
                </a:lnTo>
                <a:cubicBezTo>
                  <a:pt x="21600" y="21543"/>
                  <a:pt x="21582" y="21600"/>
                  <a:pt x="21561" y="21600"/>
                </a:cubicBezTo>
                <a:lnTo>
                  <a:pt x="39" y="21600"/>
                </a:lnTo>
                <a:cubicBezTo>
                  <a:pt x="18" y="21600"/>
                  <a:pt x="0" y="21543"/>
                  <a:pt x="0" y="21473"/>
                </a:cubicBezTo>
                <a:lnTo>
                  <a:pt x="0" y="127"/>
                </a:lnTo>
                <a:cubicBezTo>
                  <a:pt x="0" y="57"/>
                  <a:pt x="18" y="0"/>
                  <a:pt x="39" y="0"/>
                </a:cubicBezTo>
                <a:close/>
              </a:path>
            </a:pathLst>
          </a:custGeom>
          <a:solidFill>
            <a:srgbClr val="000000">
              <a:alpha val="0"/>
            </a:srgbClr>
          </a:solidFill>
          <a:ln w="28575" cap="sq">
            <a:solidFill>
              <a:srgbClr val="C65750"/>
            </a:solidFill>
            <a:miter/>
          </a:ln>
        </p:spPr>
        <p:txBody>
          <a:bodyPr lIns="45718" tIns="45718" rIns="45718" bIns="45718"/>
          <a:lstStyle/>
          <a:p>
            <a:pPr eaLnBrk="1" fontAlgn="auto">
              <a:spcBef>
                <a:spcPts val="0"/>
              </a:spcBef>
              <a:spcAft>
                <a:spcPts val="0"/>
              </a:spcAft>
              <a:defRPr>
                <a:latin typeface="+mn-lt"/>
                <a:ea typeface="+mn-ea"/>
                <a:cs typeface="+mn-cs"/>
                <a:sym typeface="Calibri"/>
              </a:defRPr>
            </a:pPr>
            <a:endParaRPr kern="0">
              <a:latin typeface="+mn-lt"/>
              <a:cs typeface="+mn-cs"/>
              <a:sym typeface="Calibri"/>
            </a:endParaRPr>
          </a:p>
        </p:txBody>
      </p:sp>
      <p:pic>
        <p:nvPicPr>
          <p:cNvPr id="28676" name="image.png" descr="image.png">
            <a:extLst>
              <a:ext uri="{FF2B5EF4-FFF2-40B4-BE49-F238E27FC236}">
                <a16:creationId xmlns:a16="http://schemas.microsoft.com/office/drawing/2014/main" id="{42C8F2BF-FEC8-4F20-33CE-89CEDAB7D7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288" y="4430713"/>
            <a:ext cx="3284537"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28677" name="Group">
            <a:extLst>
              <a:ext uri="{FF2B5EF4-FFF2-40B4-BE49-F238E27FC236}">
                <a16:creationId xmlns:a16="http://schemas.microsoft.com/office/drawing/2014/main" id="{326E10B4-E6FC-E949-28A6-2CA8ADE745AF}"/>
              </a:ext>
            </a:extLst>
          </p:cNvPr>
          <p:cNvGrpSpPr>
            <a:grpSpLocks/>
          </p:cNvGrpSpPr>
          <p:nvPr/>
        </p:nvGrpSpPr>
        <p:grpSpPr bwMode="auto">
          <a:xfrm>
            <a:off x="4552950" y="3206750"/>
            <a:ext cx="7620000" cy="1223963"/>
            <a:chOff x="0" y="0"/>
            <a:chExt cx="7620020" cy="1224069"/>
          </a:xfrm>
        </p:grpSpPr>
        <p:pic>
          <p:nvPicPr>
            <p:cNvPr id="28686" name="image.png" descr="image.png">
              <a:extLst>
                <a:ext uri="{FF2B5EF4-FFF2-40B4-BE49-F238E27FC236}">
                  <a16:creationId xmlns:a16="http://schemas.microsoft.com/office/drawing/2014/main" id="{7499DD7B-89E2-4215-F736-F074AF017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16360" cy="122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687" name="image.png" descr="image.png">
              <a:extLst>
                <a:ext uri="{FF2B5EF4-FFF2-40B4-BE49-F238E27FC236}">
                  <a16:creationId xmlns:a16="http://schemas.microsoft.com/office/drawing/2014/main" id="{93814D79-2605-096B-3C0E-B5AEFA6AF0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5398" y="0"/>
              <a:ext cx="2151896" cy="121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688" name="image.png" descr="image.png">
              <a:extLst>
                <a:ext uri="{FF2B5EF4-FFF2-40B4-BE49-F238E27FC236}">
                  <a16:creationId xmlns:a16="http://schemas.microsoft.com/office/drawing/2014/main" id="{72579579-8CB6-1923-F630-60678CBE50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9004" y="0"/>
              <a:ext cx="2731017" cy="121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28678" name="image.png" descr="image.png">
            <a:extLst>
              <a:ext uri="{FF2B5EF4-FFF2-40B4-BE49-F238E27FC236}">
                <a16:creationId xmlns:a16="http://schemas.microsoft.com/office/drawing/2014/main" id="{44589F11-DDCE-3090-2809-31B1B019D4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2498725"/>
            <a:ext cx="987425"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679" name="image.png" descr="image.png">
            <a:extLst>
              <a:ext uri="{FF2B5EF4-FFF2-40B4-BE49-F238E27FC236}">
                <a16:creationId xmlns:a16="http://schemas.microsoft.com/office/drawing/2014/main" id="{6DEFAEFA-CE35-D15F-F347-EAEF4E787C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76725" y="4432300"/>
            <a:ext cx="987425"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680" name="image.png" descr="image.png">
            <a:extLst>
              <a:ext uri="{FF2B5EF4-FFF2-40B4-BE49-F238E27FC236}">
                <a16:creationId xmlns:a16="http://schemas.microsoft.com/office/drawing/2014/main" id="{30A1BA31-63BB-A8D2-9E29-C40BBDAA2C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89213" y="1047750"/>
            <a:ext cx="19685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681" name="image.png" descr="image.png">
            <a:extLst>
              <a:ext uri="{FF2B5EF4-FFF2-40B4-BE49-F238E27FC236}">
                <a16:creationId xmlns:a16="http://schemas.microsoft.com/office/drawing/2014/main" id="{35EAA857-7B52-A28D-5043-017504D076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0288" y="1030288"/>
            <a:ext cx="199390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28" name="Rectangle">
            <a:extLst>
              <a:ext uri="{FF2B5EF4-FFF2-40B4-BE49-F238E27FC236}">
                <a16:creationId xmlns:a16="http://schemas.microsoft.com/office/drawing/2014/main" id="{3D67AB59-BA49-116A-A85D-15E60880A782}"/>
              </a:ext>
            </a:extLst>
          </p:cNvPr>
          <p:cNvSpPr/>
          <p:nvPr/>
        </p:nvSpPr>
        <p:spPr>
          <a:xfrm>
            <a:off x="12758738" y="3516313"/>
            <a:ext cx="4308475" cy="6770687"/>
          </a:xfrm>
          <a:prstGeom prst="rect">
            <a:avLst/>
          </a:prstGeom>
          <a:blipFill>
            <a:blip r:embed="rId10"/>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329" name="2-Creating Engaging Content">
            <a:extLst>
              <a:ext uri="{FF2B5EF4-FFF2-40B4-BE49-F238E27FC236}">
                <a16:creationId xmlns:a16="http://schemas.microsoft.com/office/drawing/2014/main" id="{6928ED1D-154C-5EF0-617F-ECC5341F30E9}"/>
              </a:ext>
            </a:extLst>
          </p:cNvPr>
          <p:cNvSpPr txBox="1">
            <a:spLocks noChangeArrowheads="1"/>
          </p:cNvSpPr>
          <p:nvPr/>
        </p:nvSpPr>
        <p:spPr bwMode="auto">
          <a:xfrm>
            <a:off x="2355850" y="825500"/>
            <a:ext cx="135763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4100"/>
              </a:lnSpc>
            </a:pPr>
            <a:r>
              <a:rPr lang="en-US" altLang="en-US" sz="7300">
                <a:solidFill>
                  <a:srgbClr val="0A1F30"/>
                </a:solidFill>
                <a:latin typeface="Vintage Moon"/>
                <a:ea typeface="Vintage Moon"/>
                <a:cs typeface="Vintage Moon"/>
                <a:sym typeface="Vintage Moon"/>
              </a:rPr>
              <a:t>2-Creating Engaging Content</a:t>
            </a:r>
          </a:p>
        </p:txBody>
      </p:sp>
      <p:sp>
        <p:nvSpPr>
          <p:cNvPr id="28684" name="Know Your Audience:">
            <a:extLst>
              <a:ext uri="{FF2B5EF4-FFF2-40B4-BE49-F238E27FC236}">
                <a16:creationId xmlns:a16="http://schemas.microsoft.com/office/drawing/2014/main" id="{7CB7D17E-8F5B-B31D-0610-EF3DA4B901D1}"/>
              </a:ext>
            </a:extLst>
          </p:cNvPr>
          <p:cNvSpPr txBox="1">
            <a:spLocks noChangeArrowheads="1"/>
          </p:cNvSpPr>
          <p:nvPr/>
        </p:nvSpPr>
        <p:spPr bwMode="auto">
          <a:xfrm>
            <a:off x="5141913" y="3225800"/>
            <a:ext cx="672623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5700"/>
              </a:lnSpc>
            </a:pPr>
            <a:r>
              <a:rPr lang="en-US" altLang="en-US" sz="4000">
                <a:solidFill>
                  <a:srgbClr val="0A1F30"/>
                </a:solidFill>
                <a:latin typeface="Kollektif"/>
                <a:ea typeface="Kollektif"/>
                <a:cs typeface="Kollektif"/>
                <a:sym typeface="Kollektif"/>
              </a:rPr>
              <a:t>Know Your Audience: </a:t>
            </a:r>
          </a:p>
        </p:txBody>
      </p:sp>
      <p:sp>
        <p:nvSpPr>
          <p:cNvPr id="28685" name="Research your target audience's interests, preferences, and needs. That way you can get a clear picture of your audience’s needs and tailor your content to engage them effectively.">
            <a:extLst>
              <a:ext uri="{FF2B5EF4-FFF2-40B4-BE49-F238E27FC236}">
                <a16:creationId xmlns:a16="http://schemas.microsoft.com/office/drawing/2014/main" id="{689BDCE6-7DEE-16FC-6ECE-C3381ED765E5}"/>
              </a:ext>
            </a:extLst>
          </p:cNvPr>
          <p:cNvSpPr txBox="1">
            <a:spLocks noChangeArrowheads="1"/>
          </p:cNvSpPr>
          <p:nvPr/>
        </p:nvSpPr>
        <p:spPr bwMode="auto">
          <a:xfrm>
            <a:off x="4732338" y="4856163"/>
            <a:ext cx="7850187" cy="34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just" eaLnBrk="1">
              <a:lnSpc>
                <a:spcPts val="4600"/>
              </a:lnSpc>
            </a:pPr>
            <a:r>
              <a:rPr lang="en-US" altLang="en-US" sz="3300">
                <a:solidFill>
                  <a:srgbClr val="0A1F30"/>
                </a:solidFill>
                <a:latin typeface="Kollektif"/>
                <a:ea typeface="Kollektif"/>
                <a:cs typeface="Kollektif"/>
                <a:sym typeface="Kollektif"/>
              </a:rPr>
              <a:t>Research your target audience's interests, preferences, and needs. That way you can get a clear picture of your audience’s needs and tailor your content to engage them effectively.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p:tmAbs val="0"/>
                                  </p:iterate>
                                  <p:childTnLst>
                                    <p:set>
                                      <p:cBhvr>
                                        <p:cTn id="6" fill="hold"/>
                                        <p:tgtEl>
                                          <p:spTgt spid="329"/>
                                        </p:tgtEl>
                                        <p:attrNameLst>
                                          <p:attrName>style.visibility</p:attrName>
                                        </p:attrNameLst>
                                      </p:cBhvr>
                                      <p:to>
                                        <p:strVal val="visible"/>
                                      </p:to>
                                    </p:set>
                                    <p:anim calcmode="lin" valueType="num">
                                      <p:cBhvr>
                                        <p:cTn id="7" dur="3000" fill="hold"/>
                                        <p:tgtEl>
                                          <p:spTgt spid="329"/>
                                        </p:tgtEl>
                                        <p:attrNameLst>
                                          <p:attrName>ppt_x</p:attrName>
                                        </p:attrNameLst>
                                      </p:cBhvr>
                                      <p:tavLst>
                                        <p:tav tm="0">
                                          <p:val>
                                            <p:strVal val="#ppt_x"/>
                                          </p:val>
                                        </p:tav>
                                        <p:tav tm="100000">
                                          <p:val>
                                            <p:strVal val="#ppt_x"/>
                                          </p:val>
                                        </p:tav>
                                      </p:tavLst>
                                    </p:anim>
                                    <p:anim calcmode="lin" valueType="num">
                                      <p:cBhvr>
                                        <p:cTn id="8" dur="3000" fill="hold"/>
                                        <p:tgtEl>
                                          <p:spTgt spid="3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9698" name="Line">
            <a:extLst>
              <a:ext uri="{FF2B5EF4-FFF2-40B4-BE49-F238E27FC236}">
                <a16:creationId xmlns:a16="http://schemas.microsoft.com/office/drawing/2014/main" id="{6F6BCEF6-4289-3368-6791-82D146675FB7}"/>
              </a:ext>
            </a:extLst>
          </p:cNvPr>
          <p:cNvSpPr>
            <a:spLocks noChangeShapeType="1"/>
          </p:cNvSpPr>
          <p:nvPr/>
        </p:nvSpPr>
        <p:spPr bwMode="auto">
          <a:xfrm>
            <a:off x="3911600" y="2682875"/>
            <a:ext cx="10464800" cy="0"/>
          </a:xfrm>
          <a:prstGeom prst="line">
            <a:avLst/>
          </a:prstGeom>
          <a:noFill/>
          <a:ln w="66675" cap="rnd">
            <a:solidFill>
              <a:srgbClr val="C65750"/>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pic>
        <p:nvPicPr>
          <p:cNvPr id="29699" name="image.png" descr="image.png">
            <a:extLst>
              <a:ext uri="{FF2B5EF4-FFF2-40B4-BE49-F238E27FC236}">
                <a16:creationId xmlns:a16="http://schemas.microsoft.com/office/drawing/2014/main" id="{B7C70281-990D-83A6-D45B-8B35A052B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498725"/>
            <a:ext cx="987425"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9700" name="image.png" descr="image.png">
            <a:extLst>
              <a:ext uri="{FF2B5EF4-FFF2-40B4-BE49-F238E27FC236}">
                <a16:creationId xmlns:a16="http://schemas.microsoft.com/office/drawing/2014/main" id="{500A8806-BD8E-4DF8-B439-D8B8C40D4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6725" y="4432300"/>
            <a:ext cx="987425"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9701" name="image.png" descr="image.png">
            <a:extLst>
              <a:ext uri="{FF2B5EF4-FFF2-40B4-BE49-F238E27FC236}">
                <a16:creationId xmlns:a16="http://schemas.microsoft.com/office/drawing/2014/main" id="{8BA31B43-1A8F-710B-5EAB-1831BB14A0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89213" y="1047750"/>
            <a:ext cx="19685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9702" name="image.png" descr="image.png">
            <a:extLst>
              <a:ext uri="{FF2B5EF4-FFF2-40B4-BE49-F238E27FC236}">
                <a16:creationId xmlns:a16="http://schemas.microsoft.com/office/drawing/2014/main" id="{24AF11F8-98B6-8CD1-C30E-66B550787B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288" y="1030288"/>
            <a:ext cx="199390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9703" name="image.png" descr="image.png">
            <a:extLst>
              <a:ext uri="{FF2B5EF4-FFF2-40B4-BE49-F238E27FC236}">
                <a16:creationId xmlns:a16="http://schemas.microsoft.com/office/drawing/2014/main" id="{E28F6838-5BA1-C2AD-4603-8A525A5AAB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6788" y="2682875"/>
            <a:ext cx="7400925" cy="744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9" name="image.png" descr="image.png">
            <a:extLst>
              <a:ext uri="{FF2B5EF4-FFF2-40B4-BE49-F238E27FC236}">
                <a16:creationId xmlns:a16="http://schemas.microsoft.com/office/drawing/2014/main" id="{63BF55CF-D2A8-09DC-CF35-0AF508F431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7613650"/>
            <a:ext cx="731520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9705" name="Value-Driven Content:">
            <a:extLst>
              <a:ext uri="{FF2B5EF4-FFF2-40B4-BE49-F238E27FC236}">
                <a16:creationId xmlns:a16="http://schemas.microsoft.com/office/drawing/2014/main" id="{744BC726-0E9C-E8F5-29C5-372D927EA77F}"/>
              </a:ext>
            </a:extLst>
          </p:cNvPr>
          <p:cNvSpPr txBox="1">
            <a:spLocks noChangeArrowheads="1"/>
          </p:cNvSpPr>
          <p:nvPr/>
        </p:nvSpPr>
        <p:spPr bwMode="auto">
          <a:xfrm>
            <a:off x="3330575" y="1004888"/>
            <a:ext cx="116268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1300"/>
              </a:lnSpc>
            </a:pPr>
            <a:r>
              <a:rPr lang="en-US" altLang="en-US" sz="8100">
                <a:solidFill>
                  <a:srgbClr val="0A1F30"/>
                </a:solidFill>
                <a:latin typeface="Vintage Moon"/>
                <a:ea typeface="Vintage Moon"/>
                <a:cs typeface="Vintage Moon"/>
                <a:sym typeface="Vintage Moon"/>
              </a:rPr>
              <a:t>Value-Driven Content:</a:t>
            </a:r>
          </a:p>
        </p:txBody>
      </p:sp>
      <p:sp>
        <p:nvSpPr>
          <p:cNvPr id="29706" name="Focus on creating content that provides value, whether through education, inspiration, or entertainment.">
            <a:extLst>
              <a:ext uri="{FF2B5EF4-FFF2-40B4-BE49-F238E27FC236}">
                <a16:creationId xmlns:a16="http://schemas.microsoft.com/office/drawing/2014/main" id="{5AA9DC32-538F-FA37-DB7D-6DC00C2F23C3}"/>
              </a:ext>
            </a:extLst>
          </p:cNvPr>
          <p:cNvSpPr txBox="1">
            <a:spLocks noChangeArrowheads="1"/>
          </p:cNvSpPr>
          <p:nvPr/>
        </p:nvSpPr>
        <p:spPr bwMode="auto">
          <a:xfrm>
            <a:off x="2273300" y="3252788"/>
            <a:ext cx="7572375"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eaLnBrk="1">
              <a:lnSpc>
                <a:spcPts val="6400"/>
              </a:lnSpc>
            </a:pPr>
            <a:r>
              <a:rPr lang="en-US" altLang="en-US" sz="4500">
                <a:solidFill>
                  <a:srgbClr val="0A1F30"/>
                </a:solidFill>
                <a:latin typeface="Kollektif"/>
                <a:ea typeface="Kollektif"/>
                <a:cs typeface="Kollektif"/>
                <a:sym typeface="Kollektif"/>
              </a:rPr>
              <a:t>Focus on creating content that provides value, whether through education, inspiration, or entertainment.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iterate>
                                    <p:tmAbs val="0"/>
                                  </p:iterate>
                                  <p:childTnLst>
                                    <p:set>
                                      <p:cBhvr>
                                        <p:cTn id="6" fill="hold"/>
                                        <p:tgtEl>
                                          <p:spTgt spid="339"/>
                                        </p:tgtEl>
                                        <p:attrNameLst>
                                          <p:attrName>style.visibility</p:attrName>
                                        </p:attrNameLst>
                                      </p:cBhvr>
                                      <p:to>
                                        <p:strVal val="visible"/>
                                      </p:to>
                                    </p:set>
                                    <p:animEffect transition="in" filter="box(out)">
                                      <p:cBhvr>
                                        <p:cTn id="7" dur="1000"/>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30722" name="Line">
            <a:extLst>
              <a:ext uri="{FF2B5EF4-FFF2-40B4-BE49-F238E27FC236}">
                <a16:creationId xmlns:a16="http://schemas.microsoft.com/office/drawing/2014/main" id="{4C6E10CD-F1CE-C512-5867-2E8D356A13AE}"/>
              </a:ext>
            </a:extLst>
          </p:cNvPr>
          <p:cNvSpPr>
            <a:spLocks noChangeShapeType="1"/>
          </p:cNvSpPr>
          <p:nvPr/>
        </p:nvSpPr>
        <p:spPr bwMode="auto">
          <a:xfrm>
            <a:off x="3911600" y="2682875"/>
            <a:ext cx="10464800" cy="0"/>
          </a:xfrm>
          <a:prstGeom prst="line">
            <a:avLst/>
          </a:prstGeom>
          <a:noFill/>
          <a:ln w="66675" cap="rnd">
            <a:solidFill>
              <a:srgbClr val="C65750"/>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pic>
        <p:nvPicPr>
          <p:cNvPr id="30723" name="image.png" descr="image.png">
            <a:extLst>
              <a:ext uri="{FF2B5EF4-FFF2-40B4-BE49-F238E27FC236}">
                <a16:creationId xmlns:a16="http://schemas.microsoft.com/office/drawing/2014/main" id="{71930963-624B-23AB-DD68-9CA250C20F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498725"/>
            <a:ext cx="987425"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724" name="image.png" descr="image.png">
            <a:extLst>
              <a:ext uri="{FF2B5EF4-FFF2-40B4-BE49-F238E27FC236}">
                <a16:creationId xmlns:a16="http://schemas.microsoft.com/office/drawing/2014/main" id="{FFFD5055-CC59-FAF6-114D-0A5A64834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6725" y="4432300"/>
            <a:ext cx="987425"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725" name="image.png" descr="image.png">
            <a:extLst>
              <a:ext uri="{FF2B5EF4-FFF2-40B4-BE49-F238E27FC236}">
                <a16:creationId xmlns:a16="http://schemas.microsoft.com/office/drawing/2014/main" id="{F1322E7F-9A91-3E53-97C7-EF4D4FC40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89213" y="1047750"/>
            <a:ext cx="19685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726" name="image.png" descr="image.png">
            <a:extLst>
              <a:ext uri="{FF2B5EF4-FFF2-40B4-BE49-F238E27FC236}">
                <a16:creationId xmlns:a16="http://schemas.microsoft.com/office/drawing/2014/main" id="{F21915B2-1633-199C-ACC4-0DD55E8E6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288" y="1030288"/>
            <a:ext cx="199390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48" name="Rectangle">
            <a:extLst>
              <a:ext uri="{FF2B5EF4-FFF2-40B4-BE49-F238E27FC236}">
                <a16:creationId xmlns:a16="http://schemas.microsoft.com/office/drawing/2014/main" id="{2A8E7640-7FFA-AF4D-692E-1F76A826A5F9}"/>
              </a:ext>
            </a:extLst>
          </p:cNvPr>
          <p:cNvSpPr/>
          <p:nvPr/>
        </p:nvSpPr>
        <p:spPr>
          <a:xfrm>
            <a:off x="323850" y="4679950"/>
            <a:ext cx="12352338" cy="8229600"/>
          </a:xfrm>
          <a:prstGeom prst="rect">
            <a:avLst/>
          </a:prstGeom>
          <a:blipFill>
            <a:blip r:embed="rId6"/>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pic>
        <p:nvPicPr>
          <p:cNvPr id="349" name="image.png" descr="image.png">
            <a:extLst>
              <a:ext uri="{FF2B5EF4-FFF2-40B4-BE49-F238E27FC236}">
                <a16:creationId xmlns:a16="http://schemas.microsoft.com/office/drawing/2014/main" id="{77CA5B7C-D538-3469-F225-859D7E3BBA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71250" y="6973888"/>
            <a:ext cx="4999038"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0729" name="Be Creative:">
            <a:extLst>
              <a:ext uri="{FF2B5EF4-FFF2-40B4-BE49-F238E27FC236}">
                <a16:creationId xmlns:a16="http://schemas.microsoft.com/office/drawing/2014/main" id="{B29EFE79-BF31-C1D2-60EA-194106804EA2}"/>
              </a:ext>
            </a:extLst>
          </p:cNvPr>
          <p:cNvSpPr txBox="1">
            <a:spLocks noChangeArrowheads="1"/>
          </p:cNvSpPr>
          <p:nvPr/>
        </p:nvSpPr>
        <p:spPr bwMode="auto">
          <a:xfrm>
            <a:off x="3330575" y="1004888"/>
            <a:ext cx="116268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1300"/>
              </a:lnSpc>
            </a:pPr>
            <a:r>
              <a:rPr lang="en-US" altLang="en-US" sz="8100">
                <a:solidFill>
                  <a:srgbClr val="0A1F30"/>
                </a:solidFill>
                <a:latin typeface="Vintage Moon"/>
                <a:ea typeface="Vintage Moon"/>
                <a:cs typeface="Vintage Moon"/>
                <a:sym typeface="Vintage Moon"/>
              </a:rPr>
              <a:t>Be Creative:</a:t>
            </a:r>
          </a:p>
        </p:txBody>
      </p:sp>
      <p:sp>
        <p:nvSpPr>
          <p:cNvPr id="30730" name="Stay updated on trends, but always add your unique point of view.…">
            <a:extLst>
              <a:ext uri="{FF2B5EF4-FFF2-40B4-BE49-F238E27FC236}">
                <a16:creationId xmlns:a16="http://schemas.microsoft.com/office/drawing/2014/main" id="{82D32478-7DC5-EA0C-4515-E473A9777D2C}"/>
              </a:ext>
            </a:extLst>
          </p:cNvPr>
          <p:cNvSpPr txBox="1">
            <a:spLocks noChangeArrowheads="1"/>
          </p:cNvSpPr>
          <p:nvPr/>
        </p:nvSpPr>
        <p:spPr bwMode="auto">
          <a:xfrm>
            <a:off x="2273300" y="3281363"/>
            <a:ext cx="14463713"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eaLnBrk="1">
              <a:lnSpc>
                <a:spcPts val="5500"/>
              </a:lnSpc>
            </a:pPr>
            <a:r>
              <a:rPr lang="en-US" altLang="en-US" sz="3900">
                <a:solidFill>
                  <a:srgbClr val="0A1F30"/>
                </a:solidFill>
                <a:latin typeface="Kollektif"/>
                <a:ea typeface="Kollektif"/>
                <a:cs typeface="Kollektif"/>
                <a:sym typeface="Kollektif"/>
              </a:rPr>
              <a:t>Stay updated on trends, but always add your unique point of view.</a:t>
            </a:r>
          </a:p>
          <a:p>
            <a:pPr eaLnBrk="1">
              <a:lnSpc>
                <a:spcPts val="5500"/>
              </a:lnSpc>
            </a:pPr>
            <a:r>
              <a:rPr lang="en-US" altLang="en-US" sz="3900">
                <a:solidFill>
                  <a:srgbClr val="0A1F30"/>
                </a:solidFill>
                <a:latin typeface="Kollektif"/>
                <a:ea typeface="Kollektif"/>
                <a:cs typeface="Kollektif"/>
                <a:sym typeface="Kollektif"/>
              </a:rPr>
              <a:t> If something or someone is popular at the moment, take advantage of that trend and create content that attracts your audience, but make sure it aligns with your business.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6" presetClass="emph" presetSubtype="0" accel="50000" decel="50000" fill="hold" grpId="0" nodeType="clickEffect">
                                  <p:stCondLst>
                                    <p:cond delay="0"/>
                                  </p:stCondLst>
                                  <p:childTnLst>
                                    <p:animScale>
                                      <p:cBhvr>
                                        <p:cTn id="6" dur="1000" fill="hold"/>
                                        <p:tgtEl>
                                          <p:spTgt spid="34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31746" name="Line">
            <a:extLst>
              <a:ext uri="{FF2B5EF4-FFF2-40B4-BE49-F238E27FC236}">
                <a16:creationId xmlns:a16="http://schemas.microsoft.com/office/drawing/2014/main" id="{87CDCD3D-276E-F20E-2D46-1B8BB9E5221B}"/>
              </a:ext>
            </a:extLst>
          </p:cNvPr>
          <p:cNvSpPr>
            <a:spLocks noChangeShapeType="1"/>
          </p:cNvSpPr>
          <p:nvPr/>
        </p:nvSpPr>
        <p:spPr bwMode="auto">
          <a:xfrm>
            <a:off x="3911600" y="2827338"/>
            <a:ext cx="10464800" cy="0"/>
          </a:xfrm>
          <a:prstGeom prst="line">
            <a:avLst/>
          </a:prstGeom>
          <a:noFill/>
          <a:ln w="66675" cap="rnd">
            <a:solidFill>
              <a:srgbClr val="C65750"/>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sp>
        <p:nvSpPr>
          <p:cNvPr id="354" name="Shape">
            <a:extLst>
              <a:ext uri="{FF2B5EF4-FFF2-40B4-BE49-F238E27FC236}">
                <a16:creationId xmlns:a16="http://schemas.microsoft.com/office/drawing/2014/main" id="{770A16DE-B3AD-C692-E7B1-464C0EEB77B4}"/>
              </a:ext>
            </a:extLst>
          </p:cNvPr>
          <p:cNvSpPr/>
          <p:nvPr/>
        </p:nvSpPr>
        <p:spPr>
          <a:xfrm>
            <a:off x="4384675" y="4732338"/>
            <a:ext cx="11888788" cy="2851150"/>
          </a:xfrm>
          <a:custGeom>
            <a:avLst/>
            <a:gdLst/>
            <a:ahLst/>
            <a:cxnLst>
              <a:cxn ang="0">
                <a:pos x="wd2" y="hd2"/>
              </a:cxn>
              <a:cxn ang="5400000">
                <a:pos x="wd2" y="hd2"/>
              </a:cxn>
              <a:cxn ang="10800000">
                <a:pos x="wd2" y="hd2"/>
              </a:cxn>
              <a:cxn ang="16200000">
                <a:pos x="wd2" y="hd2"/>
              </a:cxn>
            </a:cxnLst>
            <a:rect l="0" t="0" r="r" b="b"/>
            <a:pathLst>
              <a:path w="21600" h="21600" extrusionOk="0">
                <a:moveTo>
                  <a:pt x="45" y="0"/>
                </a:moveTo>
                <a:lnTo>
                  <a:pt x="21555" y="0"/>
                </a:lnTo>
                <a:cubicBezTo>
                  <a:pt x="21580" y="0"/>
                  <a:pt x="21600" y="84"/>
                  <a:pt x="21600" y="187"/>
                </a:cubicBezTo>
                <a:lnTo>
                  <a:pt x="21600" y="21413"/>
                </a:lnTo>
                <a:cubicBezTo>
                  <a:pt x="21600" y="21462"/>
                  <a:pt x="21595" y="21510"/>
                  <a:pt x="21587" y="21545"/>
                </a:cubicBezTo>
                <a:cubicBezTo>
                  <a:pt x="21578" y="21580"/>
                  <a:pt x="21567" y="21600"/>
                  <a:pt x="21555" y="21600"/>
                </a:cubicBezTo>
                <a:lnTo>
                  <a:pt x="45" y="21600"/>
                </a:lnTo>
                <a:cubicBezTo>
                  <a:pt x="33" y="21600"/>
                  <a:pt x="22" y="21580"/>
                  <a:pt x="13" y="21545"/>
                </a:cubicBezTo>
                <a:cubicBezTo>
                  <a:pt x="5" y="21510"/>
                  <a:pt x="0" y="21462"/>
                  <a:pt x="0" y="21413"/>
                </a:cubicBezTo>
                <a:lnTo>
                  <a:pt x="0" y="187"/>
                </a:lnTo>
                <a:cubicBezTo>
                  <a:pt x="0" y="138"/>
                  <a:pt x="5" y="90"/>
                  <a:pt x="13" y="55"/>
                </a:cubicBezTo>
                <a:cubicBezTo>
                  <a:pt x="22" y="20"/>
                  <a:pt x="33" y="0"/>
                  <a:pt x="45" y="0"/>
                </a:cubicBezTo>
                <a:close/>
              </a:path>
            </a:pathLst>
          </a:custGeom>
          <a:solidFill>
            <a:srgbClr val="000000">
              <a:alpha val="0"/>
            </a:srgbClr>
          </a:solidFill>
          <a:ln w="28575" cap="sq">
            <a:solidFill>
              <a:srgbClr val="C65750"/>
            </a:solidFill>
            <a:miter/>
          </a:ln>
        </p:spPr>
        <p:txBody>
          <a:bodyPr lIns="45718" tIns="45718" rIns="45718" bIns="45718"/>
          <a:lstStyle/>
          <a:p>
            <a:pPr eaLnBrk="1" fontAlgn="auto">
              <a:spcBef>
                <a:spcPts val="0"/>
              </a:spcBef>
              <a:spcAft>
                <a:spcPts val="0"/>
              </a:spcAft>
              <a:defRPr>
                <a:latin typeface="+mn-lt"/>
                <a:ea typeface="+mn-ea"/>
                <a:cs typeface="+mn-cs"/>
                <a:sym typeface="Calibri"/>
              </a:defRPr>
            </a:pPr>
            <a:endParaRPr kern="0">
              <a:latin typeface="+mn-lt"/>
              <a:cs typeface="+mn-cs"/>
              <a:sym typeface="Calibri"/>
            </a:endParaRPr>
          </a:p>
        </p:txBody>
      </p:sp>
      <p:grpSp>
        <p:nvGrpSpPr>
          <p:cNvPr id="31748" name="Group">
            <a:extLst>
              <a:ext uri="{FF2B5EF4-FFF2-40B4-BE49-F238E27FC236}">
                <a16:creationId xmlns:a16="http://schemas.microsoft.com/office/drawing/2014/main" id="{0B09B696-5165-0AE6-607F-86C16BF0A995}"/>
              </a:ext>
            </a:extLst>
          </p:cNvPr>
          <p:cNvGrpSpPr>
            <a:grpSpLocks/>
          </p:cNvGrpSpPr>
          <p:nvPr/>
        </p:nvGrpSpPr>
        <p:grpSpPr bwMode="auto">
          <a:xfrm>
            <a:off x="4552950" y="3206750"/>
            <a:ext cx="7620000" cy="1223963"/>
            <a:chOff x="0" y="0"/>
            <a:chExt cx="7620020" cy="1224069"/>
          </a:xfrm>
        </p:grpSpPr>
        <p:pic>
          <p:nvPicPr>
            <p:cNvPr id="31760" name="image.png" descr="image.png">
              <a:extLst>
                <a:ext uri="{FF2B5EF4-FFF2-40B4-BE49-F238E27FC236}">
                  <a16:creationId xmlns:a16="http://schemas.microsoft.com/office/drawing/2014/main" id="{447457EE-D094-BC8A-0F98-80296C5EB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816360" cy="122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761" name="image.png" descr="image.png">
              <a:extLst>
                <a:ext uri="{FF2B5EF4-FFF2-40B4-BE49-F238E27FC236}">
                  <a16:creationId xmlns:a16="http://schemas.microsoft.com/office/drawing/2014/main" id="{06926280-41E7-906C-822F-83C497685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398" y="0"/>
              <a:ext cx="2151896" cy="121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762" name="image.png" descr="image.png">
              <a:extLst>
                <a:ext uri="{FF2B5EF4-FFF2-40B4-BE49-F238E27FC236}">
                  <a16:creationId xmlns:a16="http://schemas.microsoft.com/office/drawing/2014/main" id="{98F934D1-96FB-5B2C-A8F4-9BB599906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9004" y="0"/>
              <a:ext cx="2731017" cy="121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31749" name="image.png" descr="image.png">
            <a:extLst>
              <a:ext uri="{FF2B5EF4-FFF2-40B4-BE49-F238E27FC236}">
                <a16:creationId xmlns:a16="http://schemas.microsoft.com/office/drawing/2014/main" id="{10B7B38A-5496-3B69-1596-F8F969B3D4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498725"/>
            <a:ext cx="987425"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750" name="image.png" descr="image.png">
            <a:extLst>
              <a:ext uri="{FF2B5EF4-FFF2-40B4-BE49-F238E27FC236}">
                <a16:creationId xmlns:a16="http://schemas.microsoft.com/office/drawing/2014/main" id="{29CA88BB-ED2B-44BE-C8A1-2308840343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76725" y="4432300"/>
            <a:ext cx="987425"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751" name="image.png" descr="image.png">
            <a:extLst>
              <a:ext uri="{FF2B5EF4-FFF2-40B4-BE49-F238E27FC236}">
                <a16:creationId xmlns:a16="http://schemas.microsoft.com/office/drawing/2014/main" id="{31F3A026-1940-D256-06E3-9291025093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89213" y="1047750"/>
            <a:ext cx="19685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752" name="image.png" descr="image.png">
            <a:extLst>
              <a:ext uri="{FF2B5EF4-FFF2-40B4-BE49-F238E27FC236}">
                <a16:creationId xmlns:a16="http://schemas.microsoft.com/office/drawing/2014/main" id="{C6504608-AF5C-8263-8CCC-25EB9D61E2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0288" y="1030288"/>
            <a:ext cx="199390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753" name="image.png" descr="image.png">
            <a:extLst>
              <a:ext uri="{FF2B5EF4-FFF2-40B4-BE49-F238E27FC236}">
                <a16:creationId xmlns:a16="http://schemas.microsoft.com/office/drawing/2014/main" id="{5D558ACB-997F-2FEF-2FE5-B760404285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3013" y="2987675"/>
            <a:ext cx="31400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754" name="image.png" descr="image.png">
            <a:extLst>
              <a:ext uri="{FF2B5EF4-FFF2-40B4-BE49-F238E27FC236}">
                <a16:creationId xmlns:a16="http://schemas.microsoft.com/office/drawing/2014/main" id="{ECA83F39-A25A-A8D8-0B0A-EA47EFD5F98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60513" y="7991475"/>
            <a:ext cx="456565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755" name="image.png" descr="image.png">
            <a:extLst>
              <a:ext uri="{FF2B5EF4-FFF2-40B4-BE49-F238E27FC236}">
                <a16:creationId xmlns:a16="http://schemas.microsoft.com/office/drawing/2014/main" id="{EB4DC4B9-DD86-F670-9DDA-AC065FE34A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94575" y="7772400"/>
            <a:ext cx="349885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756" name="image.png" descr="image.png">
            <a:extLst>
              <a:ext uri="{FF2B5EF4-FFF2-40B4-BE49-F238E27FC236}">
                <a16:creationId xmlns:a16="http://schemas.microsoft.com/office/drawing/2014/main" id="{D0349844-DE9B-F6FD-A12C-FC4CDCD68B5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130213" y="7832725"/>
            <a:ext cx="262255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1757" name="3. Developing Deep Connections">
            <a:extLst>
              <a:ext uri="{FF2B5EF4-FFF2-40B4-BE49-F238E27FC236}">
                <a16:creationId xmlns:a16="http://schemas.microsoft.com/office/drawing/2014/main" id="{F36F66FD-7866-C94B-3E8F-B5BCCD5B4619}"/>
              </a:ext>
            </a:extLst>
          </p:cNvPr>
          <p:cNvSpPr txBox="1">
            <a:spLocks noChangeArrowheads="1"/>
          </p:cNvSpPr>
          <p:nvPr/>
        </p:nvSpPr>
        <p:spPr bwMode="auto">
          <a:xfrm>
            <a:off x="2943225" y="-215900"/>
            <a:ext cx="1240155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2100"/>
              </a:lnSpc>
            </a:pPr>
            <a:r>
              <a:rPr lang="en-US" altLang="en-US" sz="8600">
                <a:solidFill>
                  <a:srgbClr val="0A1F30"/>
                </a:solidFill>
                <a:latin typeface="Vintage Moon"/>
                <a:ea typeface="Vintage Moon"/>
                <a:cs typeface="Vintage Moon"/>
                <a:sym typeface="Vintage Moon"/>
              </a:rPr>
              <a:t>3. Developing Deep Connections</a:t>
            </a:r>
          </a:p>
        </p:txBody>
      </p:sp>
      <p:sp>
        <p:nvSpPr>
          <p:cNvPr id="31758" name="Engage Actively:">
            <a:extLst>
              <a:ext uri="{FF2B5EF4-FFF2-40B4-BE49-F238E27FC236}">
                <a16:creationId xmlns:a16="http://schemas.microsoft.com/office/drawing/2014/main" id="{B94CDD5A-828C-13A8-BA07-B38A11FDABA1}"/>
              </a:ext>
            </a:extLst>
          </p:cNvPr>
          <p:cNvSpPr txBox="1">
            <a:spLocks noChangeArrowheads="1"/>
          </p:cNvSpPr>
          <p:nvPr/>
        </p:nvSpPr>
        <p:spPr bwMode="auto">
          <a:xfrm>
            <a:off x="5141913" y="3225800"/>
            <a:ext cx="672623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5700"/>
              </a:lnSpc>
            </a:pPr>
            <a:r>
              <a:rPr lang="en-US" altLang="en-US" sz="4000">
                <a:solidFill>
                  <a:srgbClr val="0A1F30"/>
                </a:solidFill>
                <a:latin typeface="Kollektif"/>
                <a:ea typeface="Kollektif"/>
                <a:cs typeface="Kollektif"/>
                <a:sym typeface="Kollektif"/>
              </a:rPr>
              <a:t>Engage Actively: </a:t>
            </a:r>
          </a:p>
        </p:txBody>
      </p:sp>
      <p:sp>
        <p:nvSpPr>
          <p:cNvPr id="31759" name="Don’t just post content—engage with your audience by responding to comments, asking questions, and participating in discussions.">
            <a:extLst>
              <a:ext uri="{FF2B5EF4-FFF2-40B4-BE49-F238E27FC236}">
                <a16:creationId xmlns:a16="http://schemas.microsoft.com/office/drawing/2014/main" id="{9543735C-F1B2-5E1E-BB8E-D6021FB84F03}"/>
              </a:ext>
            </a:extLst>
          </p:cNvPr>
          <p:cNvSpPr txBox="1">
            <a:spLocks noChangeArrowheads="1"/>
          </p:cNvSpPr>
          <p:nvPr/>
        </p:nvSpPr>
        <p:spPr bwMode="auto">
          <a:xfrm>
            <a:off x="4732338" y="4837113"/>
            <a:ext cx="10999787"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just" eaLnBrk="1">
              <a:lnSpc>
                <a:spcPts val="5000"/>
              </a:lnSpc>
            </a:pPr>
            <a:r>
              <a:rPr lang="en-US" altLang="en-US" sz="3500">
                <a:solidFill>
                  <a:srgbClr val="0A1F30"/>
                </a:solidFill>
                <a:latin typeface="Kollektif"/>
                <a:ea typeface="Kollektif"/>
                <a:cs typeface="Kollektif"/>
                <a:sym typeface="Kollektif"/>
              </a:rPr>
              <a:t> Don’t just post content—engage with your audience by responding to comments, asking questions, and participating in discussions.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58" name="Rectangle">
            <a:extLst>
              <a:ext uri="{FF2B5EF4-FFF2-40B4-BE49-F238E27FC236}">
                <a16:creationId xmlns:a16="http://schemas.microsoft.com/office/drawing/2014/main" id="{98CEB66C-05F3-747D-ED18-FFA310E9C55B}"/>
              </a:ext>
            </a:extLst>
          </p:cNvPr>
          <p:cNvSpPr/>
          <p:nvPr/>
        </p:nvSpPr>
        <p:spPr>
          <a:xfrm>
            <a:off x="1028700" y="508000"/>
            <a:ext cx="15430500" cy="8024813"/>
          </a:xfrm>
          <a:prstGeom prst="rect">
            <a:avLst/>
          </a:prstGeom>
          <a:blipFill>
            <a:blip r:embed="rId2"/>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transition spd="slow">
    <p:cover/>
  </p:transition>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iterate>
                                    <p:tmAbs val="0"/>
                                  </p:iterate>
                                  <p:childTnLst>
                                    <p:set>
                                      <p:cBhvr>
                                        <p:cTn id="6" fill="hold"/>
                                        <p:tgtEl>
                                          <p:spTgt spid="58"/>
                                        </p:tgtEl>
                                        <p:attrNameLst>
                                          <p:attrName>style.visibility</p:attrName>
                                        </p:attrNameLst>
                                      </p:cBhvr>
                                      <p:to>
                                        <p:strVal val="visible"/>
                                      </p:to>
                                    </p:set>
                                    <p:animEffect transition="in" filter="wipe(left)">
                                      <p:cBhvr>
                                        <p:cTn id="7" dur="1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Line">
            <a:extLst>
              <a:ext uri="{FF2B5EF4-FFF2-40B4-BE49-F238E27FC236}">
                <a16:creationId xmlns:a16="http://schemas.microsoft.com/office/drawing/2014/main" id="{7138F873-4376-B41C-123B-C19BC3153D65}"/>
              </a:ext>
            </a:extLst>
          </p:cNvPr>
          <p:cNvSpPr>
            <a:spLocks noChangeShapeType="1"/>
          </p:cNvSpPr>
          <p:nvPr/>
        </p:nvSpPr>
        <p:spPr bwMode="auto">
          <a:xfrm>
            <a:off x="4610100" y="2673350"/>
            <a:ext cx="9067800" cy="0"/>
          </a:xfrm>
          <a:prstGeom prst="line">
            <a:avLst/>
          </a:prstGeom>
          <a:noFill/>
          <a:ln w="66675" cap="rnd">
            <a:solidFill>
              <a:srgbClr val="C65750"/>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pic>
        <p:nvPicPr>
          <p:cNvPr id="32771" name="image.png" descr="image.png">
            <a:extLst>
              <a:ext uri="{FF2B5EF4-FFF2-40B4-BE49-F238E27FC236}">
                <a16:creationId xmlns:a16="http://schemas.microsoft.com/office/drawing/2014/main" id="{FD7F43A0-88AF-1A82-740B-2CB9EB2A1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4876800"/>
            <a:ext cx="468788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772" name="image.png" descr="image.png">
            <a:extLst>
              <a:ext uri="{FF2B5EF4-FFF2-40B4-BE49-F238E27FC236}">
                <a16:creationId xmlns:a16="http://schemas.microsoft.com/office/drawing/2014/main" id="{FB57C168-2E6C-CA6F-57A8-A169B502A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5937250"/>
            <a:ext cx="468788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773" name="image.png" descr="image.png">
            <a:extLst>
              <a:ext uri="{FF2B5EF4-FFF2-40B4-BE49-F238E27FC236}">
                <a16:creationId xmlns:a16="http://schemas.microsoft.com/office/drawing/2014/main" id="{CE176C13-825A-C1F8-D26B-A404D09B2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6997700"/>
            <a:ext cx="4687888"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2774" name="Group">
            <a:extLst>
              <a:ext uri="{FF2B5EF4-FFF2-40B4-BE49-F238E27FC236}">
                <a16:creationId xmlns:a16="http://schemas.microsoft.com/office/drawing/2014/main" id="{5F17A4A6-D1C4-77C0-7ED6-299F2F3A3DF7}"/>
              </a:ext>
            </a:extLst>
          </p:cNvPr>
          <p:cNvGrpSpPr>
            <a:grpSpLocks/>
          </p:cNvGrpSpPr>
          <p:nvPr/>
        </p:nvGrpSpPr>
        <p:grpSpPr bwMode="auto">
          <a:xfrm>
            <a:off x="6157913" y="2925763"/>
            <a:ext cx="12069762" cy="2828925"/>
            <a:chOff x="0" y="0"/>
            <a:chExt cx="12069868" cy="2829844"/>
          </a:xfrm>
        </p:grpSpPr>
        <p:pic>
          <p:nvPicPr>
            <p:cNvPr id="32786" name="image.png" descr="image.png">
              <a:extLst>
                <a:ext uri="{FF2B5EF4-FFF2-40B4-BE49-F238E27FC236}">
                  <a16:creationId xmlns:a16="http://schemas.microsoft.com/office/drawing/2014/main" id="{CA385897-8367-923D-7402-D4BF128DE9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220" y="0"/>
              <a:ext cx="6461649" cy="282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787" name="image.png" descr="image.png">
              <a:extLst>
                <a:ext uri="{FF2B5EF4-FFF2-40B4-BE49-F238E27FC236}">
                  <a16:creationId xmlns:a16="http://schemas.microsoft.com/office/drawing/2014/main" id="{0BBF97C0-D27F-82E9-67D7-3A92CE435D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6370209" cy="282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32775" name="image.png" descr="image.png">
            <a:extLst>
              <a:ext uri="{FF2B5EF4-FFF2-40B4-BE49-F238E27FC236}">
                <a16:creationId xmlns:a16="http://schemas.microsoft.com/office/drawing/2014/main" id="{A6A65AFE-78F8-309C-DA54-1340D3C4B6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700" y="2511425"/>
            <a:ext cx="3938588"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776" name="image.png" descr="image.png">
            <a:extLst>
              <a:ext uri="{FF2B5EF4-FFF2-40B4-BE49-F238E27FC236}">
                <a16:creationId xmlns:a16="http://schemas.microsoft.com/office/drawing/2014/main" id="{4BC41214-C66B-3CFC-2453-2948A1E58D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450" y="7766050"/>
            <a:ext cx="5595938"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777" name="image.png" descr="image.png">
            <a:extLst>
              <a:ext uri="{FF2B5EF4-FFF2-40B4-BE49-F238E27FC236}">
                <a16:creationId xmlns:a16="http://schemas.microsoft.com/office/drawing/2014/main" id="{FED9DB0A-8C0B-E43F-53EF-F232FB1318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60688" y="481013"/>
            <a:ext cx="22669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778" name="image.png" descr="image.png">
            <a:extLst>
              <a:ext uri="{FF2B5EF4-FFF2-40B4-BE49-F238E27FC236}">
                <a16:creationId xmlns:a16="http://schemas.microsoft.com/office/drawing/2014/main" id="{AC0152F8-26A2-FD70-A8F9-7F8A6A6AAF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363" y="1017588"/>
            <a:ext cx="22669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82" name="Rectangle">
            <a:extLst>
              <a:ext uri="{FF2B5EF4-FFF2-40B4-BE49-F238E27FC236}">
                <a16:creationId xmlns:a16="http://schemas.microsoft.com/office/drawing/2014/main" id="{5F17B90C-15A5-B0DD-C98A-EEF3605FD5CF}"/>
              </a:ext>
            </a:extLst>
          </p:cNvPr>
          <p:cNvSpPr/>
          <p:nvPr/>
        </p:nvSpPr>
        <p:spPr>
          <a:xfrm>
            <a:off x="171450" y="2924175"/>
            <a:ext cx="5651500" cy="3122613"/>
          </a:xfrm>
          <a:prstGeom prst="rect">
            <a:avLst/>
          </a:prstGeom>
          <a:blipFill>
            <a:blip r:embed="rId10"/>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pic>
        <p:nvPicPr>
          <p:cNvPr id="32780" name="image.png" descr="image.png">
            <a:extLst>
              <a:ext uri="{FF2B5EF4-FFF2-40B4-BE49-F238E27FC236}">
                <a16:creationId xmlns:a16="http://schemas.microsoft.com/office/drawing/2014/main" id="{33BE12D6-98D1-1E9A-AC23-C9482B26733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90650" y="6229350"/>
            <a:ext cx="354171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781" name="image.png" descr="image.png">
            <a:extLst>
              <a:ext uri="{FF2B5EF4-FFF2-40B4-BE49-F238E27FC236}">
                <a16:creationId xmlns:a16="http://schemas.microsoft.com/office/drawing/2014/main" id="{DE4D16C7-A93F-12DF-0E5A-780068F1B0D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70513" y="6229350"/>
            <a:ext cx="320675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782" name="image.png" descr="image.png">
            <a:extLst>
              <a:ext uri="{FF2B5EF4-FFF2-40B4-BE49-F238E27FC236}">
                <a16:creationId xmlns:a16="http://schemas.microsoft.com/office/drawing/2014/main" id="{CD1AFD1F-B33F-23D7-C63F-05368166F7A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44000" y="6229350"/>
            <a:ext cx="409098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783" name="image.png" descr="image.png">
            <a:extLst>
              <a:ext uri="{FF2B5EF4-FFF2-40B4-BE49-F238E27FC236}">
                <a16:creationId xmlns:a16="http://schemas.microsoft.com/office/drawing/2014/main" id="{6A977EC6-021F-4A10-F9C1-FBD5C2D2182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673138" y="6267450"/>
            <a:ext cx="4254500"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2784" name="Be Social:">
            <a:extLst>
              <a:ext uri="{FF2B5EF4-FFF2-40B4-BE49-F238E27FC236}">
                <a16:creationId xmlns:a16="http://schemas.microsoft.com/office/drawing/2014/main" id="{D2C1B37C-1149-443D-C353-D2258F7F03BF}"/>
              </a:ext>
            </a:extLst>
          </p:cNvPr>
          <p:cNvSpPr txBox="1">
            <a:spLocks noChangeArrowheads="1"/>
          </p:cNvSpPr>
          <p:nvPr/>
        </p:nvSpPr>
        <p:spPr bwMode="auto">
          <a:xfrm>
            <a:off x="2835275" y="482600"/>
            <a:ext cx="126174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6800"/>
              </a:lnSpc>
            </a:pPr>
            <a:r>
              <a:rPr lang="en-US" altLang="en-US" sz="12000">
                <a:solidFill>
                  <a:srgbClr val="0A1F30"/>
                </a:solidFill>
                <a:latin typeface="Vintage Moon"/>
                <a:ea typeface="Vintage Moon"/>
                <a:cs typeface="Vintage Moon"/>
                <a:sym typeface="Vintage Moon"/>
              </a:rPr>
              <a:t>Be Social:</a:t>
            </a:r>
          </a:p>
        </p:txBody>
      </p:sp>
      <p:sp>
        <p:nvSpPr>
          <p:cNvPr id="32785" name="Remember, social media is about interaction. Collaborate with others to expand your reach.">
            <a:extLst>
              <a:ext uri="{FF2B5EF4-FFF2-40B4-BE49-F238E27FC236}">
                <a16:creationId xmlns:a16="http://schemas.microsoft.com/office/drawing/2014/main" id="{F2BA30F0-E1FF-9EFD-32A8-7D8E29C6237E}"/>
              </a:ext>
            </a:extLst>
          </p:cNvPr>
          <p:cNvSpPr txBox="1">
            <a:spLocks noChangeArrowheads="1"/>
          </p:cNvSpPr>
          <p:nvPr/>
        </p:nvSpPr>
        <p:spPr bwMode="auto">
          <a:xfrm>
            <a:off x="6900863" y="3335338"/>
            <a:ext cx="105791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just" eaLnBrk="1">
              <a:lnSpc>
                <a:spcPts val="5700"/>
              </a:lnSpc>
            </a:pPr>
            <a:r>
              <a:rPr lang="en-US" altLang="en-US" sz="4100">
                <a:solidFill>
                  <a:srgbClr val="0A1F30"/>
                </a:solidFill>
                <a:latin typeface="Kollektif"/>
                <a:ea typeface="Kollektif"/>
                <a:cs typeface="Kollektif"/>
                <a:sym typeface="Kollektif"/>
              </a:rPr>
              <a:t>Remember, social media is about interaction. Collaborate with others to expand your reach.</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Line">
            <a:extLst>
              <a:ext uri="{FF2B5EF4-FFF2-40B4-BE49-F238E27FC236}">
                <a16:creationId xmlns:a16="http://schemas.microsoft.com/office/drawing/2014/main" id="{805E7EEB-A464-17D4-AA33-0342F99195D0}"/>
              </a:ext>
            </a:extLst>
          </p:cNvPr>
          <p:cNvSpPr>
            <a:spLocks noChangeShapeType="1"/>
          </p:cNvSpPr>
          <p:nvPr/>
        </p:nvSpPr>
        <p:spPr bwMode="auto">
          <a:xfrm>
            <a:off x="1558925" y="2014538"/>
            <a:ext cx="9066213" cy="0"/>
          </a:xfrm>
          <a:prstGeom prst="line">
            <a:avLst/>
          </a:prstGeom>
          <a:noFill/>
          <a:ln w="66675" cap="rnd">
            <a:solidFill>
              <a:srgbClr val="C65750"/>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pic>
        <p:nvPicPr>
          <p:cNvPr id="33795" name="image.png" descr="image.png">
            <a:extLst>
              <a:ext uri="{FF2B5EF4-FFF2-40B4-BE49-F238E27FC236}">
                <a16:creationId xmlns:a16="http://schemas.microsoft.com/office/drawing/2014/main" id="{C0B6A591-B9CC-50B3-EBC5-B86EEAE91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275" y="4943475"/>
            <a:ext cx="468788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796" name="image.png" descr="image.png">
            <a:extLst>
              <a:ext uri="{FF2B5EF4-FFF2-40B4-BE49-F238E27FC236}">
                <a16:creationId xmlns:a16="http://schemas.microsoft.com/office/drawing/2014/main" id="{486919F5-BA10-EF35-FCFA-0C8FA60DA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275" y="5937250"/>
            <a:ext cx="468788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797" name="image.png" descr="image.png">
            <a:extLst>
              <a:ext uri="{FF2B5EF4-FFF2-40B4-BE49-F238E27FC236}">
                <a16:creationId xmlns:a16="http://schemas.microsoft.com/office/drawing/2014/main" id="{ABB68A7F-B524-42C9-148F-1EE4B34353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0113" y="6924675"/>
            <a:ext cx="468788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798" name="image.png" descr="image.png">
            <a:extLst>
              <a:ext uri="{FF2B5EF4-FFF2-40B4-BE49-F238E27FC236}">
                <a16:creationId xmlns:a16="http://schemas.microsoft.com/office/drawing/2014/main" id="{88F5FDE0-EAC2-BF41-2E07-2ACE7B472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700" y="2511425"/>
            <a:ext cx="3938588"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799" name="image.png" descr="image.png">
            <a:extLst>
              <a:ext uri="{FF2B5EF4-FFF2-40B4-BE49-F238E27FC236}">
                <a16:creationId xmlns:a16="http://schemas.microsoft.com/office/drawing/2014/main" id="{4B2CD60F-E0BB-C64E-54AF-1C3489A60E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450" y="7766050"/>
            <a:ext cx="5595938"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0" name="image.png" descr="image.png">
            <a:extLst>
              <a:ext uri="{FF2B5EF4-FFF2-40B4-BE49-F238E27FC236}">
                <a16:creationId xmlns:a16="http://schemas.microsoft.com/office/drawing/2014/main" id="{23B228DF-FFAE-D141-E8C2-8CAD0CDE03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60688" y="481013"/>
            <a:ext cx="22669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1" name="image.png" descr="image.png">
            <a:extLst>
              <a:ext uri="{FF2B5EF4-FFF2-40B4-BE49-F238E27FC236}">
                <a16:creationId xmlns:a16="http://schemas.microsoft.com/office/drawing/2014/main" id="{9C8ECA56-69C1-3A5C-DA0A-B018B0A943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363" y="1017588"/>
            <a:ext cx="22669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3802" name="Be Social:">
            <a:extLst>
              <a:ext uri="{FF2B5EF4-FFF2-40B4-BE49-F238E27FC236}">
                <a16:creationId xmlns:a16="http://schemas.microsoft.com/office/drawing/2014/main" id="{6C56F3BA-7FA9-0662-3A47-0F008A404D51}"/>
              </a:ext>
            </a:extLst>
          </p:cNvPr>
          <p:cNvSpPr txBox="1">
            <a:spLocks noChangeArrowheads="1"/>
          </p:cNvSpPr>
          <p:nvPr/>
        </p:nvSpPr>
        <p:spPr bwMode="auto">
          <a:xfrm>
            <a:off x="1425575" y="-80963"/>
            <a:ext cx="9332913" cy="205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6800"/>
              </a:lnSpc>
            </a:pPr>
            <a:r>
              <a:rPr lang="en-US" altLang="en-US" sz="12000">
                <a:solidFill>
                  <a:srgbClr val="0A1F30"/>
                </a:solidFill>
                <a:latin typeface="Vintage Moon"/>
                <a:ea typeface="Vintage Moon"/>
                <a:cs typeface="Vintage Moon"/>
                <a:sym typeface="Vintage Moon"/>
              </a:rPr>
              <a:t>Be Social:</a:t>
            </a:r>
          </a:p>
        </p:txBody>
      </p:sp>
      <p:pic>
        <p:nvPicPr>
          <p:cNvPr id="33803" name="image.png" descr="image.png">
            <a:extLst>
              <a:ext uri="{FF2B5EF4-FFF2-40B4-BE49-F238E27FC236}">
                <a16:creationId xmlns:a16="http://schemas.microsoft.com/office/drawing/2014/main" id="{22422577-6079-ABAA-949D-5F24874F9C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37925" y="2779713"/>
            <a:ext cx="62547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00" name="Rectangle">
            <a:extLst>
              <a:ext uri="{FF2B5EF4-FFF2-40B4-BE49-F238E27FC236}">
                <a16:creationId xmlns:a16="http://schemas.microsoft.com/office/drawing/2014/main" id="{80CB7604-F423-CBAA-BA5C-82940972EC29}"/>
              </a:ext>
            </a:extLst>
          </p:cNvPr>
          <p:cNvSpPr/>
          <p:nvPr/>
        </p:nvSpPr>
        <p:spPr>
          <a:xfrm>
            <a:off x="201613" y="2698750"/>
            <a:ext cx="3305175" cy="6735763"/>
          </a:xfrm>
          <a:prstGeom prst="rect">
            <a:avLst/>
          </a:prstGeom>
          <a:blipFill>
            <a:blip r:embed="rId10"/>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401" name="Rectangle">
            <a:extLst>
              <a:ext uri="{FF2B5EF4-FFF2-40B4-BE49-F238E27FC236}">
                <a16:creationId xmlns:a16="http://schemas.microsoft.com/office/drawing/2014/main" id="{A8E17245-6D48-423F-E97A-D3ED285F093E}"/>
              </a:ext>
            </a:extLst>
          </p:cNvPr>
          <p:cNvSpPr/>
          <p:nvPr/>
        </p:nvSpPr>
        <p:spPr>
          <a:xfrm>
            <a:off x="3706813" y="2698750"/>
            <a:ext cx="3305175" cy="6735763"/>
          </a:xfrm>
          <a:prstGeom prst="rect">
            <a:avLst/>
          </a:prstGeom>
          <a:blipFill>
            <a:blip r:embed="rId11"/>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402" name="Rectangle">
            <a:extLst>
              <a:ext uri="{FF2B5EF4-FFF2-40B4-BE49-F238E27FC236}">
                <a16:creationId xmlns:a16="http://schemas.microsoft.com/office/drawing/2014/main" id="{462B0080-23D7-80B0-BA93-4EE83B98B1EA}"/>
              </a:ext>
            </a:extLst>
          </p:cNvPr>
          <p:cNvSpPr/>
          <p:nvPr/>
        </p:nvSpPr>
        <p:spPr>
          <a:xfrm>
            <a:off x="7491413" y="2698750"/>
            <a:ext cx="3305175" cy="6735763"/>
          </a:xfrm>
          <a:prstGeom prst="rect">
            <a:avLst/>
          </a:prstGeom>
          <a:blipFill>
            <a:blip r:embed="rId12"/>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pic>
        <p:nvPicPr>
          <p:cNvPr id="33807" name="image.png" descr="image.png">
            <a:extLst>
              <a:ext uri="{FF2B5EF4-FFF2-40B4-BE49-F238E27FC236}">
                <a16:creationId xmlns:a16="http://schemas.microsoft.com/office/drawing/2014/main" id="{E2161498-D58D-3A48-CED4-13069322D6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96588" y="481013"/>
            <a:ext cx="19812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04" name="Rectangle">
            <a:extLst>
              <a:ext uri="{FF2B5EF4-FFF2-40B4-BE49-F238E27FC236}">
                <a16:creationId xmlns:a16="http://schemas.microsoft.com/office/drawing/2014/main" id="{9E7D2673-96CA-4243-4725-10BE8651FA92}"/>
              </a:ext>
            </a:extLst>
          </p:cNvPr>
          <p:cNvSpPr/>
          <p:nvPr/>
        </p:nvSpPr>
        <p:spPr>
          <a:xfrm>
            <a:off x="10796588" y="4357688"/>
            <a:ext cx="7269162" cy="4329112"/>
          </a:xfrm>
          <a:prstGeom prst="rect">
            <a:avLst/>
          </a:prstGeom>
          <a:blipFill>
            <a:blip r:embed="rId14"/>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Line">
            <a:extLst>
              <a:ext uri="{FF2B5EF4-FFF2-40B4-BE49-F238E27FC236}">
                <a16:creationId xmlns:a16="http://schemas.microsoft.com/office/drawing/2014/main" id="{ADF83919-565A-9D7E-3B3C-011BD1C8108E}"/>
              </a:ext>
            </a:extLst>
          </p:cNvPr>
          <p:cNvSpPr>
            <a:spLocks noChangeShapeType="1"/>
          </p:cNvSpPr>
          <p:nvPr/>
        </p:nvSpPr>
        <p:spPr bwMode="auto">
          <a:xfrm>
            <a:off x="1558925" y="2014538"/>
            <a:ext cx="9066213" cy="0"/>
          </a:xfrm>
          <a:prstGeom prst="line">
            <a:avLst/>
          </a:prstGeom>
          <a:noFill/>
          <a:ln w="66675" cap="rnd">
            <a:solidFill>
              <a:srgbClr val="C65750"/>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pic>
        <p:nvPicPr>
          <p:cNvPr id="35843" name="image.png" descr="image.png">
            <a:extLst>
              <a:ext uri="{FF2B5EF4-FFF2-40B4-BE49-F238E27FC236}">
                <a16:creationId xmlns:a16="http://schemas.microsoft.com/office/drawing/2014/main" id="{0BCF7351-DDBF-63DD-4C67-293CF4061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275" y="4943475"/>
            <a:ext cx="468788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5844" name="image.png" descr="image.png">
            <a:extLst>
              <a:ext uri="{FF2B5EF4-FFF2-40B4-BE49-F238E27FC236}">
                <a16:creationId xmlns:a16="http://schemas.microsoft.com/office/drawing/2014/main" id="{1E59F754-08A9-3480-7BB7-AC07A0945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275" y="5937250"/>
            <a:ext cx="468788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5845" name="image.png" descr="image.png">
            <a:extLst>
              <a:ext uri="{FF2B5EF4-FFF2-40B4-BE49-F238E27FC236}">
                <a16:creationId xmlns:a16="http://schemas.microsoft.com/office/drawing/2014/main" id="{F2DC5741-59B1-7AB7-B805-C7C43CFAD5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0113" y="6924675"/>
            <a:ext cx="468788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5846" name="image.png" descr="image.png">
            <a:extLst>
              <a:ext uri="{FF2B5EF4-FFF2-40B4-BE49-F238E27FC236}">
                <a16:creationId xmlns:a16="http://schemas.microsoft.com/office/drawing/2014/main" id="{2D7F4E4E-7DD1-4F2A-A5EE-6C5C59FF9C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700" y="2511425"/>
            <a:ext cx="3938588"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5847" name="image.png" descr="image.png">
            <a:extLst>
              <a:ext uri="{FF2B5EF4-FFF2-40B4-BE49-F238E27FC236}">
                <a16:creationId xmlns:a16="http://schemas.microsoft.com/office/drawing/2014/main" id="{8A5CE7DA-DDFF-297B-C595-947DCDE933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450" y="7766050"/>
            <a:ext cx="5595938"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5848" name="image.png" descr="image.png">
            <a:extLst>
              <a:ext uri="{FF2B5EF4-FFF2-40B4-BE49-F238E27FC236}">
                <a16:creationId xmlns:a16="http://schemas.microsoft.com/office/drawing/2014/main" id="{8D84713A-7D84-74A7-4A4B-830FC0E1D8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363" y="1017588"/>
            <a:ext cx="22669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5849" name="image.png" descr="image.png">
            <a:extLst>
              <a:ext uri="{FF2B5EF4-FFF2-40B4-BE49-F238E27FC236}">
                <a16:creationId xmlns:a16="http://schemas.microsoft.com/office/drawing/2014/main" id="{8D5EE996-AA79-FD53-BFE5-9BAC641722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63263" y="-171450"/>
            <a:ext cx="5930900" cy="1046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16" name="Rectangle">
            <a:extLst>
              <a:ext uri="{FF2B5EF4-FFF2-40B4-BE49-F238E27FC236}">
                <a16:creationId xmlns:a16="http://schemas.microsoft.com/office/drawing/2014/main" id="{9D0351CA-DF4F-6746-D0BD-65B240893B6E}"/>
              </a:ext>
            </a:extLst>
          </p:cNvPr>
          <p:cNvSpPr/>
          <p:nvPr/>
        </p:nvSpPr>
        <p:spPr>
          <a:xfrm>
            <a:off x="-481013" y="2155825"/>
            <a:ext cx="12352338" cy="8229600"/>
          </a:xfrm>
          <a:prstGeom prst="rect">
            <a:avLst/>
          </a:prstGeom>
          <a:blipFill>
            <a:blip r:embed="rId9"/>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35851" name="Be Social:">
            <a:extLst>
              <a:ext uri="{FF2B5EF4-FFF2-40B4-BE49-F238E27FC236}">
                <a16:creationId xmlns:a16="http://schemas.microsoft.com/office/drawing/2014/main" id="{9E4A430D-8BE0-4EF8-F111-F7453369B1DB}"/>
              </a:ext>
            </a:extLst>
          </p:cNvPr>
          <p:cNvSpPr txBox="1">
            <a:spLocks noChangeArrowheads="1"/>
          </p:cNvSpPr>
          <p:nvPr/>
        </p:nvSpPr>
        <p:spPr bwMode="auto">
          <a:xfrm>
            <a:off x="1028700" y="242888"/>
            <a:ext cx="93329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6800"/>
              </a:lnSpc>
            </a:pPr>
            <a:r>
              <a:rPr lang="en-US" altLang="en-US" sz="12000">
                <a:solidFill>
                  <a:srgbClr val="0A1F30"/>
                </a:solidFill>
                <a:latin typeface="Vintage Moon"/>
                <a:ea typeface="Vintage Moon"/>
                <a:cs typeface="Vintage Moon"/>
                <a:sym typeface="Vintage Moon"/>
              </a:rPr>
              <a:t>Be Social:</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37890" name="Line">
            <a:extLst>
              <a:ext uri="{FF2B5EF4-FFF2-40B4-BE49-F238E27FC236}">
                <a16:creationId xmlns:a16="http://schemas.microsoft.com/office/drawing/2014/main" id="{769FD729-D430-D464-C3FC-B0B4F75E334F}"/>
              </a:ext>
            </a:extLst>
          </p:cNvPr>
          <p:cNvSpPr>
            <a:spLocks noChangeShapeType="1"/>
          </p:cNvSpPr>
          <p:nvPr/>
        </p:nvSpPr>
        <p:spPr bwMode="auto">
          <a:xfrm>
            <a:off x="3911600" y="2682875"/>
            <a:ext cx="10464800" cy="0"/>
          </a:xfrm>
          <a:prstGeom prst="line">
            <a:avLst/>
          </a:prstGeom>
          <a:noFill/>
          <a:ln w="66675" cap="rnd">
            <a:solidFill>
              <a:srgbClr val="C65750"/>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sp>
        <p:nvSpPr>
          <p:cNvPr id="422" name="Shape">
            <a:extLst>
              <a:ext uri="{FF2B5EF4-FFF2-40B4-BE49-F238E27FC236}">
                <a16:creationId xmlns:a16="http://schemas.microsoft.com/office/drawing/2014/main" id="{33814AB9-41D8-636F-07D5-C3BE0DC1A142}"/>
              </a:ext>
            </a:extLst>
          </p:cNvPr>
          <p:cNvSpPr/>
          <p:nvPr/>
        </p:nvSpPr>
        <p:spPr>
          <a:xfrm>
            <a:off x="4384675" y="4732338"/>
            <a:ext cx="11696700" cy="1506537"/>
          </a:xfrm>
          <a:custGeom>
            <a:avLst/>
            <a:gdLst/>
            <a:ahLst/>
            <a:cxnLst>
              <a:cxn ang="0">
                <a:pos x="wd2" y="hd2"/>
              </a:cxn>
              <a:cxn ang="5400000">
                <a:pos x="wd2" y="hd2"/>
              </a:cxn>
              <a:cxn ang="10800000">
                <a:pos x="wd2" y="hd2"/>
              </a:cxn>
              <a:cxn ang="16200000">
                <a:pos x="wd2" y="hd2"/>
              </a:cxn>
            </a:cxnLst>
            <a:rect l="0" t="0" r="r" b="b"/>
            <a:pathLst>
              <a:path w="21600" h="21600" extrusionOk="0">
                <a:moveTo>
                  <a:pt x="46" y="0"/>
                </a:moveTo>
                <a:lnTo>
                  <a:pt x="21554" y="0"/>
                </a:lnTo>
                <a:cubicBezTo>
                  <a:pt x="21566" y="0"/>
                  <a:pt x="21578" y="38"/>
                  <a:pt x="21586" y="106"/>
                </a:cubicBezTo>
                <a:cubicBezTo>
                  <a:pt x="21595" y="173"/>
                  <a:pt x="21600" y="265"/>
                  <a:pt x="21600" y="360"/>
                </a:cubicBezTo>
                <a:lnTo>
                  <a:pt x="21600" y="21240"/>
                </a:lnTo>
                <a:cubicBezTo>
                  <a:pt x="21600" y="21335"/>
                  <a:pt x="21595" y="21427"/>
                  <a:pt x="21586" y="21494"/>
                </a:cubicBezTo>
                <a:cubicBezTo>
                  <a:pt x="21578" y="21562"/>
                  <a:pt x="21566" y="21600"/>
                  <a:pt x="21554" y="21600"/>
                </a:cubicBezTo>
                <a:lnTo>
                  <a:pt x="46" y="21600"/>
                </a:lnTo>
                <a:cubicBezTo>
                  <a:pt x="21" y="21600"/>
                  <a:pt x="0" y="21439"/>
                  <a:pt x="0" y="21240"/>
                </a:cubicBezTo>
                <a:lnTo>
                  <a:pt x="0" y="360"/>
                </a:lnTo>
                <a:cubicBezTo>
                  <a:pt x="0" y="265"/>
                  <a:pt x="5" y="173"/>
                  <a:pt x="14" y="106"/>
                </a:cubicBezTo>
                <a:cubicBezTo>
                  <a:pt x="22" y="38"/>
                  <a:pt x="34" y="0"/>
                  <a:pt x="46" y="0"/>
                </a:cubicBezTo>
                <a:close/>
              </a:path>
            </a:pathLst>
          </a:custGeom>
          <a:solidFill>
            <a:srgbClr val="000000">
              <a:alpha val="0"/>
            </a:srgbClr>
          </a:solidFill>
          <a:ln w="28575" cap="sq">
            <a:solidFill>
              <a:srgbClr val="C65750"/>
            </a:solidFill>
            <a:miter/>
          </a:ln>
        </p:spPr>
        <p:txBody>
          <a:bodyPr lIns="45718" tIns="45718" rIns="45718" bIns="45718"/>
          <a:lstStyle/>
          <a:p>
            <a:pPr eaLnBrk="1" fontAlgn="auto">
              <a:spcBef>
                <a:spcPts val="0"/>
              </a:spcBef>
              <a:spcAft>
                <a:spcPts val="0"/>
              </a:spcAft>
              <a:defRPr>
                <a:latin typeface="+mn-lt"/>
                <a:ea typeface="+mn-ea"/>
                <a:cs typeface="+mn-cs"/>
                <a:sym typeface="Calibri"/>
              </a:defRPr>
            </a:pPr>
            <a:endParaRPr kern="0">
              <a:latin typeface="+mn-lt"/>
              <a:cs typeface="+mn-cs"/>
              <a:sym typeface="Calibri"/>
            </a:endParaRPr>
          </a:p>
        </p:txBody>
      </p:sp>
      <p:grpSp>
        <p:nvGrpSpPr>
          <p:cNvPr id="37892" name="Group">
            <a:extLst>
              <a:ext uri="{FF2B5EF4-FFF2-40B4-BE49-F238E27FC236}">
                <a16:creationId xmlns:a16="http://schemas.microsoft.com/office/drawing/2014/main" id="{4A8F4D33-1059-98F6-438A-3DF73FDB56DA}"/>
              </a:ext>
            </a:extLst>
          </p:cNvPr>
          <p:cNvGrpSpPr>
            <a:grpSpLocks/>
          </p:cNvGrpSpPr>
          <p:nvPr/>
        </p:nvGrpSpPr>
        <p:grpSpPr bwMode="auto">
          <a:xfrm>
            <a:off x="4552950" y="3206750"/>
            <a:ext cx="7620000" cy="1223963"/>
            <a:chOff x="0" y="0"/>
            <a:chExt cx="7620020" cy="1224069"/>
          </a:xfrm>
        </p:grpSpPr>
        <p:pic>
          <p:nvPicPr>
            <p:cNvPr id="37908" name="image.png" descr="image.png">
              <a:extLst>
                <a:ext uri="{FF2B5EF4-FFF2-40B4-BE49-F238E27FC236}">
                  <a16:creationId xmlns:a16="http://schemas.microsoft.com/office/drawing/2014/main" id="{B58C413D-F5A8-6FFE-4776-60F107CB52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816360" cy="122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09" name="image.png" descr="image.png">
              <a:extLst>
                <a:ext uri="{FF2B5EF4-FFF2-40B4-BE49-F238E27FC236}">
                  <a16:creationId xmlns:a16="http://schemas.microsoft.com/office/drawing/2014/main" id="{97AD562A-4D2F-D68A-1C3F-42EBB8DE5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398" y="0"/>
              <a:ext cx="2151896" cy="121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10" name="image.png" descr="image.png">
              <a:extLst>
                <a:ext uri="{FF2B5EF4-FFF2-40B4-BE49-F238E27FC236}">
                  <a16:creationId xmlns:a16="http://schemas.microsoft.com/office/drawing/2014/main" id="{287D68FD-6C5C-17EA-81E7-64B3980A5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9004" y="0"/>
              <a:ext cx="2731017" cy="121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37893" name="image.png" descr="image.png">
            <a:extLst>
              <a:ext uri="{FF2B5EF4-FFF2-40B4-BE49-F238E27FC236}">
                <a16:creationId xmlns:a16="http://schemas.microsoft.com/office/drawing/2014/main" id="{9A1FCDFE-EA61-DFEE-4EE4-51DC0F00F3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498725"/>
            <a:ext cx="987425"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894" name="image.png" descr="image.png">
            <a:extLst>
              <a:ext uri="{FF2B5EF4-FFF2-40B4-BE49-F238E27FC236}">
                <a16:creationId xmlns:a16="http://schemas.microsoft.com/office/drawing/2014/main" id="{691E2CA1-35A2-51AA-6D94-7B243D9A8D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76725" y="4432300"/>
            <a:ext cx="987425"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895" name="image.png" descr="image.png">
            <a:extLst>
              <a:ext uri="{FF2B5EF4-FFF2-40B4-BE49-F238E27FC236}">
                <a16:creationId xmlns:a16="http://schemas.microsoft.com/office/drawing/2014/main" id="{026CD9CD-D049-B76F-871D-67AFD340C5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89213" y="1047750"/>
            <a:ext cx="19685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896" name="image.png" descr="image.png">
            <a:extLst>
              <a:ext uri="{FF2B5EF4-FFF2-40B4-BE49-F238E27FC236}">
                <a16:creationId xmlns:a16="http://schemas.microsoft.com/office/drawing/2014/main" id="{8F9C99F1-8B6A-3828-DA28-C69AE75B91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0288" y="1030288"/>
            <a:ext cx="199390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7897" name="Track how your posts are performing and adjust your strategies accordingly.">
            <a:extLst>
              <a:ext uri="{FF2B5EF4-FFF2-40B4-BE49-F238E27FC236}">
                <a16:creationId xmlns:a16="http://schemas.microsoft.com/office/drawing/2014/main" id="{58B17756-6213-8847-606C-8DDA2B9B89A5}"/>
              </a:ext>
            </a:extLst>
          </p:cNvPr>
          <p:cNvSpPr txBox="1">
            <a:spLocks noChangeArrowheads="1"/>
          </p:cNvSpPr>
          <p:nvPr/>
        </p:nvSpPr>
        <p:spPr bwMode="auto">
          <a:xfrm>
            <a:off x="4732338" y="4837113"/>
            <a:ext cx="1099978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1pPr>
            <a:lvl2pPr marL="774700" indent="-387350">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2pPr>
            <a:lvl3pPr>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3pPr>
            <a:lvl4pPr>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4pPr>
            <a:lvl5pPr>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5pPr>
            <a:lvl6pPr marL="457200" eaLnBrk="0" fontAlgn="base" hangingPunct="0">
              <a:spcBef>
                <a:spcPct val="0"/>
              </a:spcBef>
              <a:spcAft>
                <a:spcPct val="0"/>
              </a:spcAft>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6pPr>
            <a:lvl7pPr marL="914400" eaLnBrk="0" fontAlgn="base" hangingPunct="0">
              <a:spcBef>
                <a:spcPct val="0"/>
              </a:spcBef>
              <a:spcAft>
                <a:spcPct val="0"/>
              </a:spcAft>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7pPr>
            <a:lvl8pPr marL="1371600" eaLnBrk="0" fontAlgn="base" hangingPunct="0">
              <a:spcBef>
                <a:spcPct val="0"/>
              </a:spcBef>
              <a:spcAft>
                <a:spcPct val="0"/>
              </a:spcAft>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8pPr>
            <a:lvl9pPr marL="1828800" eaLnBrk="0" fontAlgn="base" hangingPunct="0">
              <a:spcBef>
                <a:spcPct val="0"/>
              </a:spcBef>
              <a:spcAft>
                <a:spcPct val="0"/>
              </a:spcAft>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9pPr>
          </a:lstStyle>
          <a:p>
            <a:pPr lvl="1" algn="just" eaLnBrk="1">
              <a:lnSpc>
                <a:spcPts val="5000"/>
              </a:lnSpc>
              <a:buSzPct val="100000"/>
              <a:buFont typeface="Arial" panose="020B0604020202020204" pitchFamily="34" charset="0"/>
              <a:buChar char="•"/>
            </a:pPr>
            <a:r>
              <a:rPr lang="en-US" altLang="en-US" sz="3500">
                <a:solidFill>
                  <a:srgbClr val="0A1F30"/>
                </a:solidFill>
                <a:latin typeface="Kollektif"/>
                <a:ea typeface="Kollektif"/>
                <a:cs typeface="Kollektif"/>
                <a:sym typeface="Kollektif"/>
              </a:rPr>
              <a:t>Track how your posts are performing and adjust your strategies accordingly.</a:t>
            </a:r>
          </a:p>
        </p:txBody>
      </p:sp>
      <p:grpSp>
        <p:nvGrpSpPr>
          <p:cNvPr id="37898" name="Group">
            <a:extLst>
              <a:ext uri="{FF2B5EF4-FFF2-40B4-BE49-F238E27FC236}">
                <a16:creationId xmlns:a16="http://schemas.microsoft.com/office/drawing/2014/main" id="{17E15643-7BBA-7E74-148A-6BACBC512871}"/>
              </a:ext>
            </a:extLst>
          </p:cNvPr>
          <p:cNvGrpSpPr>
            <a:grpSpLocks/>
          </p:cNvGrpSpPr>
          <p:nvPr/>
        </p:nvGrpSpPr>
        <p:grpSpPr bwMode="auto">
          <a:xfrm>
            <a:off x="8461375" y="6450013"/>
            <a:ext cx="7620000" cy="1225550"/>
            <a:chOff x="0" y="0"/>
            <a:chExt cx="7620021" cy="1225654"/>
          </a:xfrm>
        </p:grpSpPr>
        <p:pic>
          <p:nvPicPr>
            <p:cNvPr id="37905" name="image.png" descr="image.png">
              <a:extLst>
                <a:ext uri="{FF2B5EF4-FFF2-40B4-BE49-F238E27FC236}">
                  <a16:creationId xmlns:a16="http://schemas.microsoft.com/office/drawing/2014/main" id="{25C90BD1-E473-B20C-BE5E-82C92436A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2816361" cy="1225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06" name="image.png" descr="image.png">
              <a:extLst>
                <a:ext uri="{FF2B5EF4-FFF2-40B4-BE49-F238E27FC236}">
                  <a16:creationId xmlns:a16="http://schemas.microsoft.com/office/drawing/2014/main" id="{4AE5F5B8-58C4-22D9-5585-1E8E79AAC3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55398" y="0"/>
              <a:ext cx="2145800" cy="1219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07" name="image.png" descr="image.png">
              <a:extLst>
                <a:ext uri="{FF2B5EF4-FFF2-40B4-BE49-F238E27FC236}">
                  <a16:creationId xmlns:a16="http://schemas.microsoft.com/office/drawing/2014/main" id="{635BF5DA-389D-CE75-1E49-C53B7C2617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9005" y="0"/>
              <a:ext cx="2731017" cy="1219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436" name="Shape">
            <a:extLst>
              <a:ext uri="{FF2B5EF4-FFF2-40B4-BE49-F238E27FC236}">
                <a16:creationId xmlns:a16="http://schemas.microsoft.com/office/drawing/2014/main" id="{A8CBFFB1-3AC3-E532-FEDD-28FDABC7EF38}"/>
              </a:ext>
            </a:extLst>
          </p:cNvPr>
          <p:cNvSpPr/>
          <p:nvPr/>
        </p:nvSpPr>
        <p:spPr>
          <a:xfrm>
            <a:off x="4384675" y="7883525"/>
            <a:ext cx="11696700" cy="1508125"/>
          </a:xfrm>
          <a:custGeom>
            <a:avLst/>
            <a:gdLst/>
            <a:ahLst/>
            <a:cxnLst>
              <a:cxn ang="0">
                <a:pos x="wd2" y="hd2"/>
              </a:cxn>
              <a:cxn ang="5400000">
                <a:pos x="wd2" y="hd2"/>
              </a:cxn>
              <a:cxn ang="10800000">
                <a:pos x="wd2" y="hd2"/>
              </a:cxn>
              <a:cxn ang="16200000">
                <a:pos x="wd2" y="hd2"/>
              </a:cxn>
            </a:cxnLst>
            <a:rect l="0" t="0" r="r" b="b"/>
            <a:pathLst>
              <a:path w="21600" h="21600" extrusionOk="0">
                <a:moveTo>
                  <a:pt x="46" y="0"/>
                </a:moveTo>
                <a:lnTo>
                  <a:pt x="21554" y="0"/>
                </a:lnTo>
                <a:cubicBezTo>
                  <a:pt x="21566" y="0"/>
                  <a:pt x="21578" y="38"/>
                  <a:pt x="21586" y="106"/>
                </a:cubicBezTo>
                <a:cubicBezTo>
                  <a:pt x="21595" y="173"/>
                  <a:pt x="21600" y="265"/>
                  <a:pt x="21600" y="360"/>
                </a:cubicBezTo>
                <a:lnTo>
                  <a:pt x="21600" y="21240"/>
                </a:lnTo>
                <a:cubicBezTo>
                  <a:pt x="21600" y="21335"/>
                  <a:pt x="21595" y="21427"/>
                  <a:pt x="21586" y="21494"/>
                </a:cubicBezTo>
                <a:cubicBezTo>
                  <a:pt x="21578" y="21562"/>
                  <a:pt x="21566" y="21600"/>
                  <a:pt x="21554" y="21600"/>
                </a:cubicBezTo>
                <a:lnTo>
                  <a:pt x="46" y="21600"/>
                </a:lnTo>
                <a:cubicBezTo>
                  <a:pt x="21" y="21600"/>
                  <a:pt x="0" y="21439"/>
                  <a:pt x="0" y="21240"/>
                </a:cubicBezTo>
                <a:lnTo>
                  <a:pt x="0" y="360"/>
                </a:lnTo>
                <a:cubicBezTo>
                  <a:pt x="0" y="265"/>
                  <a:pt x="5" y="173"/>
                  <a:pt x="14" y="106"/>
                </a:cubicBezTo>
                <a:cubicBezTo>
                  <a:pt x="22" y="38"/>
                  <a:pt x="34" y="0"/>
                  <a:pt x="46" y="0"/>
                </a:cubicBezTo>
                <a:close/>
              </a:path>
            </a:pathLst>
          </a:custGeom>
          <a:solidFill>
            <a:srgbClr val="000000">
              <a:alpha val="0"/>
            </a:srgbClr>
          </a:solidFill>
          <a:ln w="28575" cap="sq">
            <a:solidFill>
              <a:srgbClr val="C65750"/>
            </a:solidFill>
            <a:miter/>
          </a:ln>
        </p:spPr>
        <p:txBody>
          <a:bodyPr lIns="45718" tIns="45718" rIns="45718" bIns="45718"/>
          <a:lstStyle/>
          <a:p>
            <a:pPr eaLnBrk="1" fontAlgn="auto">
              <a:spcBef>
                <a:spcPts val="0"/>
              </a:spcBef>
              <a:spcAft>
                <a:spcPts val="0"/>
              </a:spcAft>
              <a:defRPr>
                <a:latin typeface="+mn-lt"/>
                <a:ea typeface="+mn-ea"/>
                <a:cs typeface="+mn-cs"/>
                <a:sym typeface="Calibri"/>
              </a:defRPr>
            </a:pPr>
            <a:endParaRPr kern="0">
              <a:latin typeface="+mn-lt"/>
              <a:cs typeface="+mn-cs"/>
              <a:sym typeface="Calibri"/>
            </a:endParaRPr>
          </a:p>
        </p:txBody>
      </p:sp>
      <p:pic>
        <p:nvPicPr>
          <p:cNvPr id="37900" name="image.png" descr="image.png">
            <a:extLst>
              <a:ext uri="{FF2B5EF4-FFF2-40B4-BE49-F238E27FC236}">
                <a16:creationId xmlns:a16="http://schemas.microsoft.com/office/drawing/2014/main" id="{DDF4F66D-DF14-F8B0-6EAD-546A0716FC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0288" y="5492750"/>
            <a:ext cx="440055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38" name="4.- Leveraging Analytics">
            <a:extLst>
              <a:ext uri="{FF2B5EF4-FFF2-40B4-BE49-F238E27FC236}">
                <a16:creationId xmlns:a16="http://schemas.microsoft.com/office/drawing/2014/main" id="{9A71B49E-37F6-606D-EBC8-1F6027293F77}"/>
              </a:ext>
            </a:extLst>
          </p:cNvPr>
          <p:cNvSpPr txBox="1">
            <a:spLocks noChangeArrowheads="1"/>
          </p:cNvSpPr>
          <p:nvPr/>
        </p:nvSpPr>
        <p:spPr bwMode="auto">
          <a:xfrm>
            <a:off x="3024188" y="960438"/>
            <a:ext cx="12401550"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2100"/>
              </a:lnSpc>
            </a:pPr>
            <a:r>
              <a:rPr lang="en-US" altLang="en-US" sz="8600">
                <a:solidFill>
                  <a:srgbClr val="0A1F30"/>
                </a:solidFill>
                <a:latin typeface="Vintage Moon"/>
                <a:ea typeface="Vintage Moon"/>
                <a:cs typeface="Vintage Moon"/>
                <a:sym typeface="Vintage Moon"/>
              </a:rPr>
              <a:t>4.- Leveraging Analytics</a:t>
            </a:r>
          </a:p>
        </p:txBody>
      </p:sp>
      <p:sp>
        <p:nvSpPr>
          <p:cNvPr id="37902" name="Monitor Performance:">
            <a:extLst>
              <a:ext uri="{FF2B5EF4-FFF2-40B4-BE49-F238E27FC236}">
                <a16:creationId xmlns:a16="http://schemas.microsoft.com/office/drawing/2014/main" id="{15F9B861-17C6-7F88-B955-AD47FC1F1B5C}"/>
              </a:ext>
            </a:extLst>
          </p:cNvPr>
          <p:cNvSpPr txBox="1">
            <a:spLocks noChangeArrowheads="1"/>
          </p:cNvSpPr>
          <p:nvPr/>
        </p:nvSpPr>
        <p:spPr bwMode="auto">
          <a:xfrm>
            <a:off x="4732338" y="3349625"/>
            <a:ext cx="672623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1pPr>
            <a:lvl2pPr marL="882650" indent="-441325">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2pPr>
            <a:lvl3pPr>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3pPr>
            <a:lvl4pPr>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4pPr>
            <a:lvl5pPr>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5pPr>
            <a:lvl6pPr marL="457200" eaLnBrk="0" fontAlgn="base" hangingPunct="0">
              <a:spcBef>
                <a:spcPct val="0"/>
              </a:spcBef>
              <a:spcAft>
                <a:spcPct val="0"/>
              </a:spcAft>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6pPr>
            <a:lvl7pPr marL="914400" eaLnBrk="0" fontAlgn="base" hangingPunct="0">
              <a:spcBef>
                <a:spcPct val="0"/>
              </a:spcBef>
              <a:spcAft>
                <a:spcPct val="0"/>
              </a:spcAft>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7pPr>
            <a:lvl8pPr marL="1371600" eaLnBrk="0" fontAlgn="base" hangingPunct="0">
              <a:spcBef>
                <a:spcPct val="0"/>
              </a:spcBef>
              <a:spcAft>
                <a:spcPct val="0"/>
              </a:spcAft>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8pPr>
            <a:lvl9pPr marL="1828800" eaLnBrk="0" fontAlgn="base" hangingPunct="0">
              <a:spcBef>
                <a:spcPct val="0"/>
              </a:spcBef>
              <a:spcAft>
                <a:spcPct val="0"/>
              </a:spcAft>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9pPr>
          </a:lstStyle>
          <a:p>
            <a:pPr lvl="1" algn="ctr" eaLnBrk="1">
              <a:lnSpc>
                <a:spcPts val="5700"/>
              </a:lnSpc>
              <a:buSzPct val="100000"/>
              <a:buFont typeface="Arial" panose="020B0604020202020204" pitchFamily="34" charset="0"/>
              <a:buChar char="•"/>
            </a:pPr>
            <a:r>
              <a:rPr lang="en-US" altLang="en-US" sz="4000">
                <a:solidFill>
                  <a:srgbClr val="0A1F30"/>
                </a:solidFill>
                <a:latin typeface="Kollektif"/>
                <a:ea typeface="Kollektif"/>
                <a:cs typeface="Kollektif"/>
                <a:sym typeface="Kollektif"/>
              </a:rPr>
              <a:t>Monitor Performance:</a:t>
            </a:r>
          </a:p>
        </p:txBody>
      </p:sp>
      <p:sp>
        <p:nvSpPr>
          <p:cNvPr id="37903" name="Adapt:">
            <a:extLst>
              <a:ext uri="{FF2B5EF4-FFF2-40B4-BE49-F238E27FC236}">
                <a16:creationId xmlns:a16="http://schemas.microsoft.com/office/drawing/2014/main" id="{89427987-82D0-964A-6BFD-2B61A4B0873F}"/>
              </a:ext>
            </a:extLst>
          </p:cNvPr>
          <p:cNvSpPr txBox="1">
            <a:spLocks noChangeArrowheads="1"/>
          </p:cNvSpPr>
          <p:nvPr/>
        </p:nvSpPr>
        <p:spPr bwMode="auto">
          <a:xfrm>
            <a:off x="8909050" y="6621463"/>
            <a:ext cx="6726238"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1pPr>
            <a:lvl2pPr marL="882650" indent="-441325">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2pPr>
            <a:lvl3pPr>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3pPr>
            <a:lvl4pPr>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4pPr>
            <a:lvl5pPr>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5pPr>
            <a:lvl6pPr marL="457200" eaLnBrk="0" fontAlgn="base" hangingPunct="0">
              <a:spcBef>
                <a:spcPct val="0"/>
              </a:spcBef>
              <a:spcAft>
                <a:spcPct val="0"/>
              </a:spcAft>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6pPr>
            <a:lvl7pPr marL="914400" eaLnBrk="0" fontAlgn="base" hangingPunct="0">
              <a:spcBef>
                <a:spcPct val="0"/>
              </a:spcBef>
              <a:spcAft>
                <a:spcPct val="0"/>
              </a:spcAft>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7pPr>
            <a:lvl8pPr marL="1371600" eaLnBrk="0" fontAlgn="base" hangingPunct="0">
              <a:spcBef>
                <a:spcPct val="0"/>
              </a:spcBef>
              <a:spcAft>
                <a:spcPct val="0"/>
              </a:spcAft>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8pPr>
            <a:lvl9pPr marL="1828800" eaLnBrk="0" fontAlgn="base" hangingPunct="0">
              <a:spcBef>
                <a:spcPct val="0"/>
              </a:spcBef>
              <a:spcAft>
                <a:spcPct val="0"/>
              </a:spcAft>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9pPr>
          </a:lstStyle>
          <a:p>
            <a:pPr lvl="1" algn="ctr" eaLnBrk="1">
              <a:lnSpc>
                <a:spcPts val="5700"/>
              </a:lnSpc>
              <a:buSzPct val="100000"/>
              <a:buFont typeface="Arial" panose="020B0604020202020204" pitchFamily="34" charset="0"/>
              <a:buChar char="•"/>
            </a:pPr>
            <a:r>
              <a:rPr lang="en-US" altLang="en-US" sz="4000">
                <a:solidFill>
                  <a:srgbClr val="0A1F30"/>
                </a:solidFill>
                <a:latin typeface="Kollektif"/>
                <a:ea typeface="Kollektif"/>
                <a:cs typeface="Kollektif"/>
                <a:sym typeface="Kollektif"/>
              </a:rPr>
              <a:t>Adapt: </a:t>
            </a:r>
          </a:p>
        </p:txBody>
      </p:sp>
      <p:sp>
        <p:nvSpPr>
          <p:cNvPr id="37904" name="Be flexible and evolve your approach based on data.">
            <a:extLst>
              <a:ext uri="{FF2B5EF4-FFF2-40B4-BE49-F238E27FC236}">
                <a16:creationId xmlns:a16="http://schemas.microsoft.com/office/drawing/2014/main" id="{D2514995-3265-9F95-43FF-FC3D2DBDFE7F}"/>
              </a:ext>
            </a:extLst>
          </p:cNvPr>
          <p:cNvSpPr txBox="1">
            <a:spLocks noChangeArrowheads="1"/>
          </p:cNvSpPr>
          <p:nvPr/>
        </p:nvSpPr>
        <p:spPr bwMode="auto">
          <a:xfrm>
            <a:off x="4732338" y="7904163"/>
            <a:ext cx="1100137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1pPr>
            <a:lvl2pPr marL="774700" indent="-387350">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2pPr>
            <a:lvl3pPr>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3pPr>
            <a:lvl4pPr>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4pPr>
            <a:lvl5pPr>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5pPr>
            <a:lvl6pPr marL="457200" eaLnBrk="0" fontAlgn="base" hangingPunct="0">
              <a:spcBef>
                <a:spcPct val="0"/>
              </a:spcBef>
              <a:spcAft>
                <a:spcPct val="0"/>
              </a:spcAft>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6pPr>
            <a:lvl7pPr marL="914400" eaLnBrk="0" fontAlgn="base" hangingPunct="0">
              <a:spcBef>
                <a:spcPct val="0"/>
              </a:spcBef>
              <a:spcAft>
                <a:spcPct val="0"/>
              </a:spcAft>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7pPr>
            <a:lvl8pPr marL="1371600" eaLnBrk="0" fontAlgn="base" hangingPunct="0">
              <a:spcBef>
                <a:spcPct val="0"/>
              </a:spcBef>
              <a:spcAft>
                <a:spcPct val="0"/>
              </a:spcAft>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8pPr>
            <a:lvl9pPr marL="1828800" eaLnBrk="0" fontAlgn="base" hangingPunct="0">
              <a:spcBef>
                <a:spcPct val="0"/>
              </a:spcBef>
              <a:spcAft>
                <a:spcPct val="0"/>
              </a:spcAft>
              <a:defRPr>
                <a:solidFill>
                  <a:srgbClr val="000000"/>
                </a:solidFill>
                <a:latin typeface="Helvetica" panose="020B0604020202020204" pitchFamily="34" charset="0"/>
                <a:cs typeface="Helvetica" panose="020B0604020202020204" pitchFamily="34" charset="0"/>
                <a:sym typeface="Helvetica" panose="020B0604020202020204" pitchFamily="34" charset="0"/>
              </a:defRPr>
            </a:lvl9pPr>
          </a:lstStyle>
          <a:p>
            <a:pPr lvl="1" algn="just" eaLnBrk="1">
              <a:lnSpc>
                <a:spcPts val="5000"/>
              </a:lnSpc>
              <a:buSzPct val="100000"/>
              <a:buFont typeface="Arial" panose="020B0604020202020204" pitchFamily="34" charset="0"/>
              <a:buChar char="•"/>
            </a:pPr>
            <a:r>
              <a:rPr lang="en-US" altLang="en-US" sz="3500">
                <a:solidFill>
                  <a:srgbClr val="0A1F30"/>
                </a:solidFill>
                <a:latin typeface="Kollektif"/>
                <a:ea typeface="Kollektif"/>
                <a:cs typeface="Kollektif"/>
                <a:sym typeface="Kollektif"/>
              </a:rPr>
              <a:t>Be flexible and evolve your approach based on data.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p:tmAbs val="0"/>
                                  </p:iterate>
                                  <p:childTnLst>
                                    <p:set>
                                      <p:cBhvr>
                                        <p:cTn id="6" fill="hold"/>
                                        <p:tgtEl>
                                          <p:spTgt spid="438"/>
                                        </p:tgtEl>
                                        <p:attrNameLst>
                                          <p:attrName>style.visibility</p:attrName>
                                        </p:attrNameLst>
                                      </p:cBhvr>
                                      <p:to>
                                        <p:strVal val="visible"/>
                                      </p:to>
                                    </p:set>
                                    <p:anim calcmode="lin" valueType="num">
                                      <p:cBhvr>
                                        <p:cTn id="7" dur="4000" fill="hold"/>
                                        <p:tgtEl>
                                          <p:spTgt spid="438"/>
                                        </p:tgtEl>
                                        <p:attrNameLst>
                                          <p:attrName>ppt_x</p:attrName>
                                        </p:attrNameLst>
                                      </p:cBhvr>
                                      <p:tavLst>
                                        <p:tav tm="0">
                                          <p:val>
                                            <p:strVal val="0-#ppt_w/2"/>
                                          </p:val>
                                        </p:tav>
                                        <p:tav tm="100000">
                                          <p:val>
                                            <p:strVal val="#ppt_x"/>
                                          </p:val>
                                        </p:tav>
                                      </p:tavLst>
                                    </p:anim>
                                    <p:anim calcmode="lin" valueType="num">
                                      <p:cBhvr>
                                        <p:cTn id="8" dur="4000" fill="hold"/>
                                        <p:tgtEl>
                                          <p:spTgt spid="4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F5FA"/>
        </a:solidFill>
        <a:effectLst/>
      </p:bgPr>
    </p:bg>
    <p:spTree>
      <p:nvGrpSpPr>
        <p:cNvPr id="1" name=""/>
        <p:cNvGrpSpPr/>
        <p:nvPr/>
      </p:nvGrpSpPr>
      <p:grpSpPr>
        <a:xfrm>
          <a:off x="0" y="0"/>
          <a:ext cx="0" cy="0"/>
          <a:chOff x="0" y="0"/>
          <a:chExt cx="0" cy="0"/>
        </a:xfrm>
      </p:grpSpPr>
      <p:sp>
        <p:nvSpPr>
          <p:cNvPr id="38914" name="Line">
            <a:extLst>
              <a:ext uri="{FF2B5EF4-FFF2-40B4-BE49-F238E27FC236}">
                <a16:creationId xmlns:a16="http://schemas.microsoft.com/office/drawing/2014/main" id="{92261418-AB46-DEB2-5B8B-D9C9FBF5D03B}"/>
              </a:ext>
            </a:extLst>
          </p:cNvPr>
          <p:cNvSpPr>
            <a:spLocks noChangeShapeType="1"/>
          </p:cNvSpPr>
          <p:nvPr/>
        </p:nvSpPr>
        <p:spPr bwMode="auto">
          <a:xfrm>
            <a:off x="3911600" y="1974850"/>
            <a:ext cx="10464800" cy="0"/>
          </a:xfrm>
          <a:prstGeom prst="line">
            <a:avLst/>
          </a:prstGeom>
          <a:noFill/>
          <a:ln w="66675" cap="rnd">
            <a:solidFill>
              <a:srgbClr val="C65750"/>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pic>
        <p:nvPicPr>
          <p:cNvPr id="38915" name="image.png" descr="image.png">
            <a:extLst>
              <a:ext uri="{FF2B5EF4-FFF2-40B4-BE49-F238E27FC236}">
                <a16:creationId xmlns:a16="http://schemas.microsoft.com/office/drawing/2014/main" id="{EFF776B4-7197-BCC3-6864-8FB53BE80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498725"/>
            <a:ext cx="987425"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8916" name="image.png" descr="image.png">
            <a:extLst>
              <a:ext uri="{FF2B5EF4-FFF2-40B4-BE49-F238E27FC236}">
                <a16:creationId xmlns:a16="http://schemas.microsoft.com/office/drawing/2014/main" id="{EEA85077-4123-EB22-BF44-57323397B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6725" y="4432300"/>
            <a:ext cx="987425"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8917" name="image.png" descr="image.png">
            <a:extLst>
              <a:ext uri="{FF2B5EF4-FFF2-40B4-BE49-F238E27FC236}">
                <a16:creationId xmlns:a16="http://schemas.microsoft.com/office/drawing/2014/main" id="{368F2AFA-AA2A-A555-8066-359BC1CD91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89213" y="1047750"/>
            <a:ext cx="19685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8918" name="image.png" descr="image.png">
            <a:extLst>
              <a:ext uri="{FF2B5EF4-FFF2-40B4-BE49-F238E27FC236}">
                <a16:creationId xmlns:a16="http://schemas.microsoft.com/office/drawing/2014/main" id="{C1ABAE33-4A5E-D95D-FC65-D8DC78462C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288" y="1030288"/>
            <a:ext cx="199390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48" name="Rectangle">
            <a:extLst>
              <a:ext uri="{FF2B5EF4-FFF2-40B4-BE49-F238E27FC236}">
                <a16:creationId xmlns:a16="http://schemas.microsoft.com/office/drawing/2014/main" id="{E9299119-0732-76DC-1D18-7C92099EAB18}"/>
              </a:ext>
            </a:extLst>
          </p:cNvPr>
          <p:cNvSpPr/>
          <p:nvPr/>
        </p:nvSpPr>
        <p:spPr>
          <a:xfrm>
            <a:off x="12376150" y="5856288"/>
            <a:ext cx="4314825" cy="4430712"/>
          </a:xfrm>
          <a:prstGeom prst="rect">
            <a:avLst/>
          </a:prstGeom>
          <a:blipFill>
            <a:blip r:embed="rId6"/>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38920" name="We know that managing social media pages can be challenging, even for experts. It requires a lot of effort and time, which is why we use tools to help manage our social media platforms. I’m going to share two essential tools that we use to excel in socia">
            <a:extLst>
              <a:ext uri="{FF2B5EF4-FFF2-40B4-BE49-F238E27FC236}">
                <a16:creationId xmlns:a16="http://schemas.microsoft.com/office/drawing/2014/main" id="{090A2F12-AE10-B086-966E-7EEFEB3936A2}"/>
              </a:ext>
            </a:extLst>
          </p:cNvPr>
          <p:cNvSpPr txBox="1">
            <a:spLocks noChangeArrowheads="1"/>
          </p:cNvSpPr>
          <p:nvPr/>
        </p:nvSpPr>
        <p:spPr bwMode="auto">
          <a:xfrm>
            <a:off x="2384425" y="2305050"/>
            <a:ext cx="14000163"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eaLnBrk="1">
              <a:lnSpc>
                <a:spcPts val="6300"/>
              </a:lnSpc>
            </a:pPr>
            <a:r>
              <a:rPr lang="en-US" altLang="en-US" sz="4500">
                <a:solidFill>
                  <a:srgbClr val="0A1F30"/>
                </a:solidFill>
                <a:latin typeface="Kollektif"/>
                <a:ea typeface="Kollektif"/>
                <a:cs typeface="Kollektif"/>
                <a:sym typeface="Kollektif"/>
              </a:rPr>
              <a:t>We know that managing social media pages can be challenging, even for experts. It requires a lot of effort and time, which is why we use tools to help manage our social media platforms. I’m going to share two essential tools that we use to excel in social media.</a:t>
            </a:r>
          </a:p>
        </p:txBody>
      </p:sp>
      <p:sp>
        <p:nvSpPr>
          <p:cNvPr id="38921" name="Line">
            <a:extLst>
              <a:ext uri="{FF2B5EF4-FFF2-40B4-BE49-F238E27FC236}">
                <a16:creationId xmlns:a16="http://schemas.microsoft.com/office/drawing/2014/main" id="{ADF4BA49-2210-5AD9-25D1-4CC9989A1AE3}"/>
              </a:ext>
            </a:extLst>
          </p:cNvPr>
          <p:cNvSpPr>
            <a:spLocks noChangeShapeType="1"/>
          </p:cNvSpPr>
          <p:nvPr/>
        </p:nvSpPr>
        <p:spPr bwMode="auto">
          <a:xfrm>
            <a:off x="3911600" y="8632825"/>
            <a:ext cx="10464800" cy="0"/>
          </a:xfrm>
          <a:prstGeom prst="line">
            <a:avLst/>
          </a:prstGeom>
          <a:noFill/>
          <a:ln w="66675" cap="rnd">
            <a:solidFill>
              <a:srgbClr val="C65750"/>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gs>
            <a:gs pos="100000">
              <a:srgbClr val="FF66C4"/>
            </a:gs>
          </a:gsLst>
          <a:lin ang="10800000"/>
        </a:gradFill>
        <a:effectLst/>
      </p:bgPr>
    </p:bg>
    <p:spTree>
      <p:nvGrpSpPr>
        <p:cNvPr id="1" name=""/>
        <p:cNvGrpSpPr/>
        <p:nvPr/>
      </p:nvGrpSpPr>
      <p:grpSpPr>
        <a:xfrm>
          <a:off x="0" y="0"/>
          <a:ext cx="0" cy="0"/>
          <a:chOff x="0" y="0"/>
          <a:chExt cx="0" cy="0"/>
        </a:xfrm>
      </p:grpSpPr>
      <p:sp>
        <p:nvSpPr>
          <p:cNvPr id="39938" name="Line">
            <a:extLst>
              <a:ext uri="{FF2B5EF4-FFF2-40B4-BE49-F238E27FC236}">
                <a16:creationId xmlns:a16="http://schemas.microsoft.com/office/drawing/2014/main" id="{5530002C-9443-9F7D-870D-4AB5DCF71649}"/>
              </a:ext>
            </a:extLst>
          </p:cNvPr>
          <p:cNvSpPr>
            <a:spLocks noChangeShapeType="1"/>
          </p:cNvSpPr>
          <p:nvPr/>
        </p:nvSpPr>
        <p:spPr bwMode="auto">
          <a:xfrm>
            <a:off x="3911600" y="1974850"/>
            <a:ext cx="10464800" cy="0"/>
          </a:xfrm>
          <a:prstGeom prst="line">
            <a:avLst/>
          </a:prstGeom>
          <a:noFill/>
          <a:ln w="66675" cap="rnd">
            <a:solidFill>
              <a:srgbClr val="C65750"/>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pic>
        <p:nvPicPr>
          <p:cNvPr id="39939" name="image.png" descr="image.png">
            <a:extLst>
              <a:ext uri="{FF2B5EF4-FFF2-40B4-BE49-F238E27FC236}">
                <a16:creationId xmlns:a16="http://schemas.microsoft.com/office/drawing/2014/main" id="{D65EDFD5-7C38-A4B9-6277-26F4854DB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712788"/>
            <a:ext cx="987425"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9940" name="image.png" descr="image.png">
            <a:extLst>
              <a:ext uri="{FF2B5EF4-FFF2-40B4-BE49-F238E27FC236}">
                <a16:creationId xmlns:a16="http://schemas.microsoft.com/office/drawing/2014/main" id="{E5CD185D-E360-4149-94EA-BF89A4FC1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6100" y="1096963"/>
            <a:ext cx="982663"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9941" name="image.png" descr="image.png">
            <a:extLst>
              <a:ext uri="{FF2B5EF4-FFF2-40B4-BE49-F238E27FC236}">
                <a16:creationId xmlns:a16="http://schemas.microsoft.com/office/drawing/2014/main" id="{EAF97765-953E-6019-F788-C8FE13E62C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89213" y="1047750"/>
            <a:ext cx="19685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9942" name="image.png" descr="image.png">
            <a:extLst>
              <a:ext uri="{FF2B5EF4-FFF2-40B4-BE49-F238E27FC236}">
                <a16:creationId xmlns:a16="http://schemas.microsoft.com/office/drawing/2014/main" id="{4C9E1E2E-6905-3D06-A6E1-635E36D68C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288" y="1030288"/>
            <a:ext cx="199390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57" name="Rectangle">
            <a:extLst>
              <a:ext uri="{FF2B5EF4-FFF2-40B4-BE49-F238E27FC236}">
                <a16:creationId xmlns:a16="http://schemas.microsoft.com/office/drawing/2014/main" id="{63A6751E-5B39-FC24-5C5B-49DEA3B615EA}"/>
              </a:ext>
            </a:extLst>
          </p:cNvPr>
          <p:cNvSpPr/>
          <p:nvPr/>
        </p:nvSpPr>
        <p:spPr>
          <a:xfrm>
            <a:off x="2028825" y="2352675"/>
            <a:ext cx="4305300" cy="2420938"/>
          </a:xfrm>
          <a:prstGeom prst="rect">
            <a:avLst/>
          </a:prstGeom>
          <a:blipFill>
            <a:blip r:embed="rId6"/>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458" name="Rectangle">
            <a:extLst>
              <a:ext uri="{FF2B5EF4-FFF2-40B4-BE49-F238E27FC236}">
                <a16:creationId xmlns:a16="http://schemas.microsoft.com/office/drawing/2014/main" id="{95701F86-9A68-AA05-2933-971F334E7E4A}"/>
              </a:ext>
            </a:extLst>
          </p:cNvPr>
          <p:cNvSpPr/>
          <p:nvPr/>
        </p:nvSpPr>
        <p:spPr>
          <a:xfrm>
            <a:off x="11222038" y="2290763"/>
            <a:ext cx="4064000" cy="2752725"/>
          </a:xfrm>
          <a:prstGeom prst="rect">
            <a:avLst/>
          </a:prstGeom>
          <a:blipFill>
            <a:blip r:embed="rId7"/>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pic>
        <p:nvPicPr>
          <p:cNvPr id="39945" name="image.png" descr="image.png">
            <a:extLst>
              <a:ext uri="{FF2B5EF4-FFF2-40B4-BE49-F238E27FC236}">
                <a16:creationId xmlns:a16="http://schemas.microsoft.com/office/drawing/2014/main" id="{595C91B0-0DF8-9AC8-D67B-84FD0379E8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91725" y="2352675"/>
            <a:ext cx="6699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9946" name="Scheduling posts">
            <a:extLst>
              <a:ext uri="{FF2B5EF4-FFF2-40B4-BE49-F238E27FC236}">
                <a16:creationId xmlns:a16="http://schemas.microsoft.com/office/drawing/2014/main" id="{68B02210-693F-4F5F-83BC-BA6950BD3DA1}"/>
              </a:ext>
            </a:extLst>
          </p:cNvPr>
          <p:cNvSpPr txBox="1">
            <a:spLocks noChangeArrowheads="1"/>
          </p:cNvSpPr>
          <p:nvPr/>
        </p:nvSpPr>
        <p:spPr bwMode="auto">
          <a:xfrm>
            <a:off x="5651500" y="2662238"/>
            <a:ext cx="45069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4700"/>
              </a:lnSpc>
            </a:pPr>
            <a:r>
              <a:rPr lang="en-US" altLang="en-US" sz="3300">
                <a:solidFill>
                  <a:srgbClr val="FF3131"/>
                </a:solidFill>
                <a:latin typeface="Amazingly Thick"/>
                <a:ea typeface="Amazingly Thick"/>
                <a:cs typeface="Amazingly Thick"/>
                <a:sym typeface="Amazingly Thick"/>
              </a:rPr>
              <a:t>Scheduling posts</a:t>
            </a:r>
          </a:p>
        </p:txBody>
      </p:sp>
      <p:pic>
        <p:nvPicPr>
          <p:cNvPr id="39947" name="image.png" descr="image.png">
            <a:extLst>
              <a:ext uri="{FF2B5EF4-FFF2-40B4-BE49-F238E27FC236}">
                <a16:creationId xmlns:a16="http://schemas.microsoft.com/office/drawing/2014/main" id="{A6095688-866C-66C1-DB28-4C28E023AE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91725" y="3462338"/>
            <a:ext cx="6699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9948" name="image.png" descr="image.png">
            <a:extLst>
              <a:ext uri="{FF2B5EF4-FFF2-40B4-BE49-F238E27FC236}">
                <a16:creationId xmlns:a16="http://schemas.microsoft.com/office/drawing/2014/main" id="{D1D93671-493E-0249-C2B1-A2E1E6A494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59613" y="3444875"/>
            <a:ext cx="12985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63" name="Tools">
            <a:extLst>
              <a:ext uri="{FF2B5EF4-FFF2-40B4-BE49-F238E27FC236}">
                <a16:creationId xmlns:a16="http://schemas.microsoft.com/office/drawing/2014/main" id="{BDEA0416-F00B-D3F0-A903-DC58BFA8F790}"/>
              </a:ext>
            </a:extLst>
          </p:cNvPr>
          <p:cNvSpPr txBox="1">
            <a:spLocks noChangeArrowheads="1"/>
          </p:cNvSpPr>
          <p:nvPr/>
        </p:nvSpPr>
        <p:spPr bwMode="auto">
          <a:xfrm>
            <a:off x="3024188" y="73025"/>
            <a:ext cx="124015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5400"/>
              </a:lnSpc>
            </a:pPr>
            <a:r>
              <a:rPr lang="en-US" altLang="en-US" sz="11000">
                <a:solidFill>
                  <a:srgbClr val="0A1F30"/>
                </a:solidFill>
                <a:latin typeface="Vintage Moon"/>
                <a:ea typeface="Vintage Moon"/>
                <a:cs typeface="Vintage Moon"/>
                <a:sym typeface="Vintage Moon"/>
              </a:rPr>
              <a:t>Tools</a:t>
            </a:r>
          </a:p>
        </p:txBody>
      </p:sp>
      <p:sp>
        <p:nvSpPr>
          <p:cNvPr id="39950" name="Hootsuite has a 30 day free trial.…">
            <a:extLst>
              <a:ext uri="{FF2B5EF4-FFF2-40B4-BE49-F238E27FC236}">
                <a16:creationId xmlns:a16="http://schemas.microsoft.com/office/drawing/2014/main" id="{1FF8172C-E325-00E9-F4FC-8499271EB94E}"/>
              </a:ext>
            </a:extLst>
          </p:cNvPr>
          <p:cNvSpPr txBox="1">
            <a:spLocks noChangeArrowheads="1"/>
          </p:cNvSpPr>
          <p:nvPr/>
        </p:nvSpPr>
        <p:spPr bwMode="auto">
          <a:xfrm>
            <a:off x="1406525" y="9050338"/>
            <a:ext cx="1339691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4700"/>
              </a:lnSpc>
            </a:pPr>
            <a:r>
              <a:rPr lang="en-US" altLang="en-US" sz="3300">
                <a:solidFill>
                  <a:srgbClr val="FF3131"/>
                </a:solidFill>
                <a:latin typeface="Amazingly Thick"/>
                <a:ea typeface="Amazingly Thick"/>
                <a:cs typeface="Amazingly Thick"/>
                <a:sym typeface="Amazingly Thick"/>
              </a:rPr>
              <a:t>Hootsuite has a 30 day free trial. </a:t>
            </a:r>
          </a:p>
          <a:p>
            <a:pPr algn="ctr" eaLnBrk="1">
              <a:lnSpc>
                <a:spcPts val="4700"/>
              </a:lnSpc>
            </a:pPr>
            <a:r>
              <a:rPr lang="en-US" altLang="en-US" sz="3300">
                <a:solidFill>
                  <a:srgbClr val="FF3131"/>
                </a:solidFill>
                <a:latin typeface="Amazingly Thick"/>
                <a:ea typeface="Amazingly Thick"/>
                <a:cs typeface="Amazingly Thick"/>
                <a:sym typeface="Amazingly Thick"/>
              </a:rPr>
              <a:t>https://www.hootsuite.com/select-plan</a:t>
            </a:r>
          </a:p>
        </p:txBody>
      </p:sp>
      <p:sp>
        <p:nvSpPr>
          <p:cNvPr id="39951" name="1.-">
            <a:extLst>
              <a:ext uri="{FF2B5EF4-FFF2-40B4-BE49-F238E27FC236}">
                <a16:creationId xmlns:a16="http://schemas.microsoft.com/office/drawing/2014/main" id="{772474A8-2B0C-ACE4-B76C-4E9F22D779A0}"/>
              </a:ext>
            </a:extLst>
          </p:cNvPr>
          <p:cNvSpPr txBox="1">
            <a:spLocks noChangeArrowheads="1"/>
          </p:cNvSpPr>
          <p:nvPr/>
        </p:nvSpPr>
        <p:spPr bwMode="auto">
          <a:xfrm>
            <a:off x="1687513" y="2879725"/>
            <a:ext cx="1166812"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8600"/>
              </a:lnSpc>
            </a:pPr>
            <a:r>
              <a:rPr lang="en-US" altLang="en-US" sz="6100">
                <a:latin typeface="Candal"/>
                <a:ea typeface="Candal"/>
                <a:cs typeface="Candal"/>
                <a:sym typeface="Candal"/>
              </a:rPr>
              <a:t>1.-</a:t>
            </a:r>
          </a:p>
        </p:txBody>
      </p:sp>
      <p:sp>
        <p:nvSpPr>
          <p:cNvPr id="39952" name="Hootsuite is a comprehensive social media marketing and management tool that helps with scheduling posts, managing multiple accounts, and tracking engagement all in one place.…">
            <a:extLst>
              <a:ext uri="{FF2B5EF4-FFF2-40B4-BE49-F238E27FC236}">
                <a16:creationId xmlns:a16="http://schemas.microsoft.com/office/drawing/2014/main" id="{290494D0-E34E-A799-FE05-9226479FC0EB}"/>
              </a:ext>
            </a:extLst>
          </p:cNvPr>
          <p:cNvSpPr txBox="1">
            <a:spLocks noChangeArrowheads="1"/>
          </p:cNvSpPr>
          <p:nvPr/>
        </p:nvSpPr>
        <p:spPr bwMode="auto">
          <a:xfrm>
            <a:off x="593725" y="5719763"/>
            <a:ext cx="17100550"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4900"/>
              </a:lnSpc>
            </a:pPr>
            <a:r>
              <a:rPr lang="en-US" altLang="en-US" sz="3500">
                <a:latin typeface="Archivo Black"/>
                <a:ea typeface="Archivo Black"/>
                <a:cs typeface="Archivo Black"/>
                <a:sym typeface="Archivo Black"/>
              </a:rPr>
              <a:t>Hootsuite is a comprehensive social media marketing and management tool that helps with scheduling posts, managing multiple accounts, and tracking engagement all in one place.</a:t>
            </a:r>
          </a:p>
          <a:p>
            <a:pPr algn="ctr" eaLnBrk="1">
              <a:lnSpc>
                <a:spcPts val="4900"/>
              </a:lnSpc>
            </a:pPr>
            <a:endParaRPr lang="en-US" altLang="en-US" sz="3500">
              <a:latin typeface="Archivo Black"/>
              <a:ea typeface="Archivo Black"/>
              <a:cs typeface="Archivo Black"/>
              <a:sym typeface="Archivo Black"/>
            </a:endParaRPr>
          </a:p>
          <a:p>
            <a:pPr algn="ctr" eaLnBrk="1">
              <a:lnSpc>
                <a:spcPts val="4900"/>
              </a:lnSpc>
            </a:pPr>
            <a:r>
              <a:rPr lang="en-US" altLang="en-US" sz="3500">
                <a:solidFill>
                  <a:srgbClr val="0A1F30"/>
                </a:solidFill>
                <a:latin typeface="Archivo Black"/>
                <a:ea typeface="Archivo Black"/>
                <a:cs typeface="Archivo Black"/>
                <a:sym typeface="Archivo Black"/>
              </a:rPr>
              <a:t> *On this platform you can schedule up to 350 future posts at once.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p:tmAbs val="0"/>
                                  </p:iterate>
                                  <p:childTnLst>
                                    <p:set>
                                      <p:cBhvr>
                                        <p:cTn id="6" fill="hold"/>
                                        <p:tgtEl>
                                          <p:spTgt spid="463"/>
                                        </p:tgtEl>
                                        <p:attrNameLst>
                                          <p:attrName>style.visibility</p:attrName>
                                        </p:attrNameLst>
                                      </p:cBhvr>
                                      <p:to>
                                        <p:strVal val="visible"/>
                                      </p:to>
                                    </p:set>
                                    <p:anim calcmode="lin" valueType="num">
                                      <p:cBhvr>
                                        <p:cTn id="7" dur="1500" fill="hold"/>
                                        <p:tgtEl>
                                          <p:spTgt spid="463"/>
                                        </p:tgtEl>
                                        <p:attrNameLst>
                                          <p:attrName>ppt_x</p:attrName>
                                        </p:attrNameLst>
                                      </p:cBhvr>
                                      <p:tavLst>
                                        <p:tav tm="0">
                                          <p:val>
                                            <p:strVal val="#ppt_x"/>
                                          </p:val>
                                        </p:tav>
                                        <p:tav tm="100000">
                                          <p:val>
                                            <p:strVal val="#ppt_x"/>
                                          </p:val>
                                        </p:tav>
                                      </p:tavLst>
                                    </p:anim>
                                    <p:anim calcmode="lin" valueType="num">
                                      <p:cBhvr>
                                        <p:cTn id="8" dur="1500" fill="hold"/>
                                        <p:tgtEl>
                                          <p:spTgt spid="4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5" presetClass="emph" presetSubtype="0" repeatCount="4000" fill="hold" grpId="0" nodeType="clickEffect">
                                  <p:stCondLst>
                                    <p:cond delay="0"/>
                                  </p:stCondLst>
                                  <p:childTnLst>
                                    <p:anim calcmode="discrete" valueType="str">
                                      <p:cBhvr>
                                        <p:cTn id="12" dur="1000" fill="hold"/>
                                        <p:tgtEl>
                                          <p:spTgt spid="45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 grpId="0" animBg="1" advAuto="0"/>
      <p:bldP spid="463"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pic>
        <p:nvPicPr>
          <p:cNvPr id="40962" name="image.png" descr="image.png">
            <a:extLst>
              <a:ext uri="{FF2B5EF4-FFF2-40B4-BE49-F238E27FC236}">
                <a16:creationId xmlns:a16="http://schemas.microsoft.com/office/drawing/2014/main" id="{9EA11CD3-593B-BD93-2306-E23EFE877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498725"/>
            <a:ext cx="987425"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0963" name="image.png" descr="image.png">
            <a:extLst>
              <a:ext uri="{FF2B5EF4-FFF2-40B4-BE49-F238E27FC236}">
                <a16:creationId xmlns:a16="http://schemas.microsoft.com/office/drawing/2014/main" id="{D2455587-067E-D73F-24A6-99B9C2D4E7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76725" y="4432300"/>
            <a:ext cx="987425"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0964" name="image.png" descr="image.png">
            <a:extLst>
              <a:ext uri="{FF2B5EF4-FFF2-40B4-BE49-F238E27FC236}">
                <a16:creationId xmlns:a16="http://schemas.microsoft.com/office/drawing/2014/main" id="{48808D3B-102B-E7E5-1A47-0D54D6731D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89300" y="274638"/>
            <a:ext cx="1974850"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0965" name="image.png" descr="image.png">
            <a:extLst>
              <a:ext uri="{FF2B5EF4-FFF2-40B4-BE49-F238E27FC236}">
                <a16:creationId xmlns:a16="http://schemas.microsoft.com/office/drawing/2014/main" id="{19731FA2-1730-AA80-5797-EDEBE01862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0225" y="1030288"/>
            <a:ext cx="14446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72" name="Rectangle">
            <a:extLst>
              <a:ext uri="{FF2B5EF4-FFF2-40B4-BE49-F238E27FC236}">
                <a16:creationId xmlns:a16="http://schemas.microsoft.com/office/drawing/2014/main" id="{5AFE8477-113D-84AC-9A49-0D5F71DC18BC}"/>
              </a:ext>
            </a:extLst>
          </p:cNvPr>
          <p:cNvSpPr/>
          <p:nvPr/>
        </p:nvSpPr>
        <p:spPr>
          <a:xfrm>
            <a:off x="1641475" y="750888"/>
            <a:ext cx="6238875" cy="3502025"/>
          </a:xfrm>
          <a:prstGeom prst="rect">
            <a:avLst/>
          </a:prstGeom>
          <a:blipFill>
            <a:blip r:embed="rId7"/>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473" name="Rectangle">
            <a:extLst>
              <a:ext uri="{FF2B5EF4-FFF2-40B4-BE49-F238E27FC236}">
                <a16:creationId xmlns:a16="http://schemas.microsoft.com/office/drawing/2014/main" id="{610854E2-3DB7-9D5C-DE2A-314A0BD5120C}"/>
              </a:ext>
            </a:extLst>
          </p:cNvPr>
          <p:cNvSpPr/>
          <p:nvPr/>
        </p:nvSpPr>
        <p:spPr>
          <a:xfrm>
            <a:off x="9144000" y="6588125"/>
            <a:ext cx="2022475" cy="3427413"/>
          </a:xfrm>
          <a:prstGeom prst="rect">
            <a:avLst/>
          </a:prstGeom>
          <a:blipFill>
            <a:blip r:embed="rId8"/>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474" name="Rectangle">
            <a:extLst>
              <a:ext uri="{FF2B5EF4-FFF2-40B4-BE49-F238E27FC236}">
                <a16:creationId xmlns:a16="http://schemas.microsoft.com/office/drawing/2014/main" id="{CDE1420B-BC81-A03F-0009-B566247783CE}"/>
              </a:ext>
            </a:extLst>
          </p:cNvPr>
          <p:cNvSpPr/>
          <p:nvPr/>
        </p:nvSpPr>
        <p:spPr>
          <a:xfrm>
            <a:off x="9726613" y="2065338"/>
            <a:ext cx="2371725" cy="3751262"/>
          </a:xfrm>
          <a:prstGeom prst="rect">
            <a:avLst/>
          </a:prstGeom>
          <a:blipFill>
            <a:blip r:embed="rId9"/>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pic>
        <p:nvPicPr>
          <p:cNvPr id="40969" name="image.png" descr="image.png">
            <a:extLst>
              <a:ext uri="{FF2B5EF4-FFF2-40B4-BE49-F238E27FC236}">
                <a16:creationId xmlns:a16="http://schemas.microsoft.com/office/drawing/2014/main" id="{B5C32E35-AA58-62D2-1648-47681BB211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5145088"/>
            <a:ext cx="2298700"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76" name="Rectangle">
            <a:extLst>
              <a:ext uri="{FF2B5EF4-FFF2-40B4-BE49-F238E27FC236}">
                <a16:creationId xmlns:a16="http://schemas.microsoft.com/office/drawing/2014/main" id="{1D37B931-E50A-851F-EC7A-B60E1A53FE5D}"/>
              </a:ext>
            </a:extLst>
          </p:cNvPr>
          <p:cNvSpPr/>
          <p:nvPr/>
        </p:nvSpPr>
        <p:spPr>
          <a:xfrm>
            <a:off x="1641475" y="5713413"/>
            <a:ext cx="1938338" cy="4198937"/>
          </a:xfrm>
          <a:prstGeom prst="rect">
            <a:avLst/>
          </a:prstGeom>
          <a:blipFill>
            <a:blip r:embed="rId11"/>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477" name="Rectangle">
            <a:extLst>
              <a:ext uri="{FF2B5EF4-FFF2-40B4-BE49-F238E27FC236}">
                <a16:creationId xmlns:a16="http://schemas.microsoft.com/office/drawing/2014/main" id="{F9E1D645-6350-5A3B-3FB9-82B29812050F}"/>
              </a:ext>
            </a:extLst>
          </p:cNvPr>
          <p:cNvSpPr/>
          <p:nvPr/>
        </p:nvSpPr>
        <p:spPr>
          <a:xfrm>
            <a:off x="12917488" y="6588125"/>
            <a:ext cx="2033587" cy="3482975"/>
          </a:xfrm>
          <a:prstGeom prst="rect">
            <a:avLst/>
          </a:prstGeom>
          <a:blipFill>
            <a:blip r:embed="rId12"/>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478" name="Rectangle">
            <a:extLst>
              <a:ext uri="{FF2B5EF4-FFF2-40B4-BE49-F238E27FC236}">
                <a16:creationId xmlns:a16="http://schemas.microsoft.com/office/drawing/2014/main" id="{620D5F4C-D3B7-6EFF-3339-469EC2873FC3}"/>
              </a:ext>
            </a:extLst>
          </p:cNvPr>
          <p:cNvSpPr/>
          <p:nvPr/>
        </p:nvSpPr>
        <p:spPr>
          <a:xfrm>
            <a:off x="14403388" y="2065338"/>
            <a:ext cx="2120900" cy="3648075"/>
          </a:xfrm>
          <a:prstGeom prst="rect">
            <a:avLst/>
          </a:prstGeom>
          <a:blipFill>
            <a:blip r:embed="rId13"/>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pic>
        <p:nvPicPr>
          <p:cNvPr id="40973" name="image.png" descr="image.png">
            <a:extLst>
              <a:ext uri="{FF2B5EF4-FFF2-40B4-BE49-F238E27FC236}">
                <a16:creationId xmlns:a16="http://schemas.microsoft.com/office/drawing/2014/main" id="{18022C10-453F-35ED-233D-D7A0B1A9B7F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32063" y="5143500"/>
            <a:ext cx="14668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0974" name="image.png" descr="image.png">
            <a:extLst>
              <a:ext uri="{FF2B5EF4-FFF2-40B4-BE49-F238E27FC236}">
                <a16:creationId xmlns:a16="http://schemas.microsoft.com/office/drawing/2014/main" id="{0056A0BC-70C1-83D3-ACA6-AEED5D2067F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22913" y="7864475"/>
            <a:ext cx="72548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0975" name="image.png" descr="image.png">
            <a:extLst>
              <a:ext uri="{FF2B5EF4-FFF2-40B4-BE49-F238E27FC236}">
                <a16:creationId xmlns:a16="http://schemas.microsoft.com/office/drawing/2014/main" id="{73826C23-651E-077E-5F11-0BE5F44F0E0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9275" y="887413"/>
            <a:ext cx="12366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3010" name="Line">
            <a:extLst>
              <a:ext uri="{FF2B5EF4-FFF2-40B4-BE49-F238E27FC236}">
                <a16:creationId xmlns:a16="http://schemas.microsoft.com/office/drawing/2014/main" id="{AE6C3845-AB0B-DE90-B6F4-A0908BEE372D}"/>
              </a:ext>
            </a:extLst>
          </p:cNvPr>
          <p:cNvSpPr>
            <a:spLocks noChangeShapeType="1"/>
          </p:cNvSpPr>
          <p:nvPr/>
        </p:nvSpPr>
        <p:spPr bwMode="auto">
          <a:xfrm>
            <a:off x="3911600" y="1974850"/>
            <a:ext cx="10464800" cy="0"/>
          </a:xfrm>
          <a:prstGeom prst="line">
            <a:avLst/>
          </a:prstGeom>
          <a:noFill/>
          <a:ln w="66675" cap="rnd">
            <a:solidFill>
              <a:srgbClr val="C65750"/>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pic>
        <p:nvPicPr>
          <p:cNvPr id="43011" name="image.png" descr="image.png">
            <a:extLst>
              <a:ext uri="{FF2B5EF4-FFF2-40B4-BE49-F238E27FC236}">
                <a16:creationId xmlns:a16="http://schemas.microsoft.com/office/drawing/2014/main" id="{81EAF758-DD38-2879-384E-27E26C11A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498725"/>
            <a:ext cx="987425"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3012" name="image.png" descr="image.png">
            <a:extLst>
              <a:ext uri="{FF2B5EF4-FFF2-40B4-BE49-F238E27FC236}">
                <a16:creationId xmlns:a16="http://schemas.microsoft.com/office/drawing/2014/main" id="{7F371183-8800-5F09-092A-4A35A8641E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76725" y="4432300"/>
            <a:ext cx="987425"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3013" name="image.png" descr="image.png">
            <a:extLst>
              <a:ext uri="{FF2B5EF4-FFF2-40B4-BE49-F238E27FC236}">
                <a16:creationId xmlns:a16="http://schemas.microsoft.com/office/drawing/2014/main" id="{B6B871B3-63BA-C50A-47AE-525A997F4A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9213" y="1047750"/>
            <a:ext cx="19685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3014" name="image.png" descr="image.png">
            <a:extLst>
              <a:ext uri="{FF2B5EF4-FFF2-40B4-BE49-F238E27FC236}">
                <a16:creationId xmlns:a16="http://schemas.microsoft.com/office/drawing/2014/main" id="{C8502615-065F-8127-4F41-FC5EE102CD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288" y="1030288"/>
            <a:ext cx="199390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90" name="Square">
            <a:extLst>
              <a:ext uri="{FF2B5EF4-FFF2-40B4-BE49-F238E27FC236}">
                <a16:creationId xmlns:a16="http://schemas.microsoft.com/office/drawing/2014/main" id="{40F4340E-0B52-8309-827D-8E0A05396346}"/>
              </a:ext>
            </a:extLst>
          </p:cNvPr>
          <p:cNvSpPr/>
          <p:nvPr/>
        </p:nvSpPr>
        <p:spPr>
          <a:xfrm>
            <a:off x="4000500" y="2547938"/>
            <a:ext cx="3775075" cy="3773487"/>
          </a:xfrm>
          <a:prstGeom prst="rect">
            <a:avLst/>
          </a:prstGeom>
          <a:blipFill>
            <a:blip r:embed="rId7"/>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491" name="Rectangle">
            <a:extLst>
              <a:ext uri="{FF2B5EF4-FFF2-40B4-BE49-F238E27FC236}">
                <a16:creationId xmlns:a16="http://schemas.microsoft.com/office/drawing/2014/main" id="{D34F9ACE-F0BC-C2CB-D02E-6BE7F694B62F}"/>
              </a:ext>
            </a:extLst>
          </p:cNvPr>
          <p:cNvSpPr/>
          <p:nvPr/>
        </p:nvSpPr>
        <p:spPr>
          <a:xfrm>
            <a:off x="13692188" y="1793875"/>
            <a:ext cx="4578350" cy="4786313"/>
          </a:xfrm>
          <a:prstGeom prst="rect">
            <a:avLst/>
          </a:prstGeom>
          <a:blipFill>
            <a:blip r:embed="rId8"/>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492" name="Tools">
            <a:extLst>
              <a:ext uri="{FF2B5EF4-FFF2-40B4-BE49-F238E27FC236}">
                <a16:creationId xmlns:a16="http://schemas.microsoft.com/office/drawing/2014/main" id="{659EFF95-B7F7-D518-6EFF-3705234F7E15}"/>
              </a:ext>
            </a:extLst>
          </p:cNvPr>
          <p:cNvSpPr txBox="1">
            <a:spLocks noChangeArrowheads="1"/>
          </p:cNvSpPr>
          <p:nvPr/>
        </p:nvSpPr>
        <p:spPr bwMode="auto">
          <a:xfrm>
            <a:off x="3024188" y="477838"/>
            <a:ext cx="12401550"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2100"/>
              </a:lnSpc>
            </a:pPr>
            <a:r>
              <a:rPr lang="en-US" altLang="en-US" sz="8600">
                <a:solidFill>
                  <a:srgbClr val="0A1F30"/>
                </a:solidFill>
                <a:latin typeface="Vintage Moon"/>
                <a:ea typeface="Vintage Moon"/>
                <a:cs typeface="Vintage Moon"/>
                <a:sym typeface="Vintage Moon"/>
              </a:rPr>
              <a:t>Tools</a:t>
            </a:r>
          </a:p>
        </p:txBody>
      </p:sp>
      <p:sp>
        <p:nvSpPr>
          <p:cNvPr id="43018" name="2.-">
            <a:extLst>
              <a:ext uri="{FF2B5EF4-FFF2-40B4-BE49-F238E27FC236}">
                <a16:creationId xmlns:a16="http://schemas.microsoft.com/office/drawing/2014/main" id="{8131B81E-2B06-999D-B19F-CB62387669FE}"/>
              </a:ext>
            </a:extLst>
          </p:cNvPr>
          <p:cNvSpPr txBox="1">
            <a:spLocks noChangeArrowheads="1"/>
          </p:cNvSpPr>
          <p:nvPr/>
        </p:nvSpPr>
        <p:spPr bwMode="auto">
          <a:xfrm>
            <a:off x="2028825" y="3660775"/>
            <a:ext cx="1247775"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8600"/>
              </a:lnSpc>
            </a:pPr>
            <a:r>
              <a:rPr lang="en-US" altLang="en-US" sz="6100">
                <a:latin typeface="Candal"/>
                <a:ea typeface="Candal"/>
                <a:cs typeface="Candal"/>
                <a:sym typeface="Candal"/>
              </a:rPr>
              <a:t>2.-</a:t>
            </a:r>
          </a:p>
        </p:txBody>
      </p:sp>
      <p:sp>
        <p:nvSpPr>
          <p:cNvPr id="43019" name="Canva helps us create social media posts, presentations, posters, videos, and more. It’s important for us to design posts that attract attention, so we use eye-catching templates to achieve that.">
            <a:extLst>
              <a:ext uri="{FF2B5EF4-FFF2-40B4-BE49-F238E27FC236}">
                <a16:creationId xmlns:a16="http://schemas.microsoft.com/office/drawing/2014/main" id="{87BC8957-066F-6AA5-6DB9-D2DD3BE814EE}"/>
              </a:ext>
            </a:extLst>
          </p:cNvPr>
          <p:cNvSpPr txBox="1">
            <a:spLocks noChangeArrowheads="1"/>
          </p:cNvSpPr>
          <p:nvPr/>
        </p:nvSpPr>
        <p:spPr bwMode="auto">
          <a:xfrm>
            <a:off x="655638" y="6415088"/>
            <a:ext cx="1608772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r>
              <a:rPr lang="en-US" altLang="en-US" sz="4900" b="1">
                <a:latin typeface="Candal"/>
                <a:ea typeface="Candal"/>
                <a:cs typeface="Candal"/>
                <a:sym typeface="Candal"/>
              </a:rPr>
              <a:t>Canva helps us create social media posts, presentations, posters, videos, and more. It’s important for us to design posts that attract attention, so we use eye-catching templates to achieve that.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iterate>
                                    <p:tmAbs val="0"/>
                                  </p:iterate>
                                  <p:childTnLst>
                                    <p:set>
                                      <p:cBhvr>
                                        <p:cTn id="6" fill="hold"/>
                                        <p:tgtEl>
                                          <p:spTgt spid="492"/>
                                        </p:tgtEl>
                                        <p:attrNameLst>
                                          <p:attrName>style.visibility</p:attrName>
                                        </p:attrNameLst>
                                      </p:cBhvr>
                                      <p:to>
                                        <p:strVal val="visible"/>
                                      </p:to>
                                    </p:set>
                                    <p:anim calcmode="lin" valueType="num">
                                      <p:cBhvr>
                                        <p:cTn id="7" dur="1000" fill="hold"/>
                                        <p:tgtEl>
                                          <p:spTgt spid="492"/>
                                        </p:tgtEl>
                                        <p:attrNameLst>
                                          <p:attrName>ppt_w</p:attrName>
                                        </p:attrNameLst>
                                      </p:cBhvr>
                                      <p:tavLst>
                                        <p:tav tm="0">
                                          <p:val>
                                            <p:strVal val="4*#ppt_w"/>
                                          </p:val>
                                        </p:tav>
                                        <p:tav tm="100000">
                                          <p:val>
                                            <p:strVal val="#ppt_w"/>
                                          </p:val>
                                        </p:tav>
                                      </p:tavLst>
                                    </p:anim>
                                    <p:anim calcmode="lin" valueType="num">
                                      <p:cBhvr>
                                        <p:cTn id="8" dur="1000" fill="hold"/>
                                        <p:tgtEl>
                                          <p:spTgt spid="49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pic>
        <p:nvPicPr>
          <p:cNvPr id="44034" name="image.png" descr="image.png">
            <a:extLst>
              <a:ext uri="{FF2B5EF4-FFF2-40B4-BE49-F238E27FC236}">
                <a16:creationId xmlns:a16="http://schemas.microsoft.com/office/drawing/2014/main" id="{2B6DFFD1-E655-DD58-1731-4F2C0F2A7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498725"/>
            <a:ext cx="987425"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4035" name="image.png" descr="image.png">
            <a:extLst>
              <a:ext uri="{FF2B5EF4-FFF2-40B4-BE49-F238E27FC236}">
                <a16:creationId xmlns:a16="http://schemas.microsoft.com/office/drawing/2014/main" id="{D2908E6F-8999-7E49-1761-5255BC13F1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6725" y="4432300"/>
            <a:ext cx="987425"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4036" name="image.png" descr="image.png">
            <a:extLst>
              <a:ext uri="{FF2B5EF4-FFF2-40B4-BE49-F238E27FC236}">
                <a16:creationId xmlns:a16="http://schemas.microsoft.com/office/drawing/2014/main" id="{30854A5B-E606-62BF-F672-3DA72551C5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89213" y="1047750"/>
            <a:ext cx="19685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4037" name="image.png" descr="image.png">
            <a:extLst>
              <a:ext uri="{FF2B5EF4-FFF2-40B4-BE49-F238E27FC236}">
                <a16:creationId xmlns:a16="http://schemas.microsoft.com/office/drawing/2014/main" id="{DA9BF79D-2CC8-3C52-3255-CF2C48607B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288" y="1030288"/>
            <a:ext cx="199390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00" name="Rectangle">
            <a:extLst>
              <a:ext uri="{FF2B5EF4-FFF2-40B4-BE49-F238E27FC236}">
                <a16:creationId xmlns:a16="http://schemas.microsoft.com/office/drawing/2014/main" id="{A440B46C-EDA4-8E4B-2962-AA3DFD71E384}"/>
              </a:ext>
            </a:extLst>
          </p:cNvPr>
          <p:cNvSpPr/>
          <p:nvPr/>
        </p:nvSpPr>
        <p:spPr>
          <a:xfrm>
            <a:off x="0" y="1028700"/>
            <a:ext cx="10726738" cy="8991600"/>
          </a:xfrm>
          <a:prstGeom prst="rect">
            <a:avLst/>
          </a:prstGeom>
          <a:blipFill>
            <a:blip r:embed="rId6"/>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pic>
        <p:nvPicPr>
          <p:cNvPr id="44039" name="image.png" descr="image.png">
            <a:extLst>
              <a:ext uri="{FF2B5EF4-FFF2-40B4-BE49-F238E27FC236}">
                <a16:creationId xmlns:a16="http://schemas.microsoft.com/office/drawing/2014/main" id="{8FEFA478-4BB3-1ABC-FF23-16A4AE99E2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8063" y="2352675"/>
            <a:ext cx="6796087"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4040" name="FLYERS">
            <a:extLst>
              <a:ext uri="{FF2B5EF4-FFF2-40B4-BE49-F238E27FC236}">
                <a16:creationId xmlns:a16="http://schemas.microsoft.com/office/drawing/2014/main" id="{5E111336-B0F0-67DE-0AA3-EF76715ECB4E}"/>
              </a:ext>
            </a:extLst>
          </p:cNvPr>
          <p:cNvSpPr txBox="1">
            <a:spLocks noChangeArrowheads="1"/>
          </p:cNvSpPr>
          <p:nvPr/>
        </p:nvSpPr>
        <p:spPr bwMode="auto">
          <a:xfrm>
            <a:off x="7867650" y="-114300"/>
            <a:ext cx="3300413"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8600"/>
              </a:lnSpc>
            </a:pPr>
            <a:r>
              <a:rPr lang="en-US" altLang="en-US" sz="6100">
                <a:latin typeface="Shrikhand"/>
                <a:ea typeface="Shrikhand"/>
                <a:cs typeface="Shrikhand"/>
                <a:sym typeface="Shrikhand"/>
              </a:rPr>
              <a:t>FLYERS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5058" name="image.png" descr="image.png">
            <a:extLst>
              <a:ext uri="{FF2B5EF4-FFF2-40B4-BE49-F238E27FC236}">
                <a16:creationId xmlns:a16="http://schemas.microsoft.com/office/drawing/2014/main" id="{C68D0948-27D9-7D4D-16B2-6A841F922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498725"/>
            <a:ext cx="987425"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5059" name="image.png" descr="image.png">
            <a:extLst>
              <a:ext uri="{FF2B5EF4-FFF2-40B4-BE49-F238E27FC236}">
                <a16:creationId xmlns:a16="http://schemas.microsoft.com/office/drawing/2014/main" id="{74B5E91E-4FC0-B792-89D9-754053F4DB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3" y="1030288"/>
            <a:ext cx="199390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6" name="image.png" descr="image.png">
            <a:extLst>
              <a:ext uri="{FF2B5EF4-FFF2-40B4-BE49-F238E27FC236}">
                <a16:creationId xmlns:a16="http://schemas.microsoft.com/office/drawing/2014/main" id="{2B52D53C-FB2F-A3C9-F919-D7A23D5AF9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350" y="749300"/>
            <a:ext cx="5518150" cy="795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7" name="image.png" descr="image.png">
            <a:extLst>
              <a:ext uri="{FF2B5EF4-FFF2-40B4-BE49-F238E27FC236}">
                <a16:creationId xmlns:a16="http://schemas.microsoft.com/office/drawing/2014/main" id="{E85F5454-AD50-44EC-A911-084115ABC5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4950" y="2862263"/>
            <a:ext cx="9042400" cy="670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08" name="Rectangle">
            <a:extLst>
              <a:ext uri="{FF2B5EF4-FFF2-40B4-BE49-F238E27FC236}">
                <a16:creationId xmlns:a16="http://schemas.microsoft.com/office/drawing/2014/main" id="{112FEEEF-6BF4-171B-D66D-3BCD63BDB721}"/>
              </a:ext>
            </a:extLst>
          </p:cNvPr>
          <p:cNvSpPr/>
          <p:nvPr/>
        </p:nvSpPr>
        <p:spPr>
          <a:xfrm>
            <a:off x="11804650" y="246063"/>
            <a:ext cx="3219450" cy="2370137"/>
          </a:xfrm>
          <a:prstGeom prst="rect">
            <a:avLst/>
          </a:prstGeom>
          <a:blipFill>
            <a:blip r:embed="rId7"/>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509" name="Rectangle">
            <a:extLst>
              <a:ext uri="{FF2B5EF4-FFF2-40B4-BE49-F238E27FC236}">
                <a16:creationId xmlns:a16="http://schemas.microsoft.com/office/drawing/2014/main" id="{237EE53C-CCEB-4DD6-736A-11F5D687B61C}"/>
              </a:ext>
            </a:extLst>
          </p:cNvPr>
          <p:cNvSpPr/>
          <p:nvPr/>
        </p:nvSpPr>
        <p:spPr>
          <a:xfrm>
            <a:off x="6272213" y="7748588"/>
            <a:ext cx="1804987" cy="1916112"/>
          </a:xfrm>
          <a:prstGeom prst="rect">
            <a:avLst/>
          </a:prstGeom>
          <a:blipFill>
            <a:blip r:embed="rId8"/>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45064" name="ME AT 26">
            <a:extLst>
              <a:ext uri="{FF2B5EF4-FFF2-40B4-BE49-F238E27FC236}">
                <a16:creationId xmlns:a16="http://schemas.microsoft.com/office/drawing/2014/main" id="{BBFD196F-2A11-563A-24AA-1921E43A17EB}"/>
              </a:ext>
            </a:extLst>
          </p:cNvPr>
          <p:cNvSpPr txBox="1">
            <a:spLocks noChangeArrowheads="1"/>
          </p:cNvSpPr>
          <p:nvPr/>
        </p:nvSpPr>
        <p:spPr bwMode="auto">
          <a:xfrm>
            <a:off x="3113088" y="8951913"/>
            <a:ext cx="21113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4400"/>
              </a:lnSpc>
            </a:pPr>
            <a:r>
              <a:rPr lang="en-US" altLang="en-US" sz="3100">
                <a:latin typeface="Shrikhand"/>
                <a:ea typeface="Shrikhand"/>
                <a:cs typeface="Shrikhand"/>
                <a:sym typeface="Shrikhand"/>
              </a:rPr>
              <a:t>ME AT 26 </a:t>
            </a:r>
          </a:p>
        </p:txBody>
      </p:sp>
      <p:sp>
        <p:nvSpPr>
          <p:cNvPr id="45065" name="JUST PASSED MY RBI EXAM">
            <a:extLst>
              <a:ext uri="{FF2B5EF4-FFF2-40B4-BE49-F238E27FC236}">
                <a16:creationId xmlns:a16="http://schemas.microsoft.com/office/drawing/2014/main" id="{DCFDE918-8C74-07B0-B50A-EFEBA4FBBC00}"/>
              </a:ext>
            </a:extLst>
          </p:cNvPr>
          <p:cNvSpPr txBox="1">
            <a:spLocks noChangeArrowheads="1"/>
          </p:cNvSpPr>
          <p:nvPr/>
        </p:nvSpPr>
        <p:spPr bwMode="auto">
          <a:xfrm>
            <a:off x="1163638" y="9448800"/>
            <a:ext cx="601027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4400"/>
              </a:lnSpc>
            </a:pPr>
            <a:r>
              <a:rPr lang="en-US" altLang="en-US" sz="3100">
                <a:latin typeface="Shrikhand"/>
                <a:ea typeface="Shrikhand"/>
                <a:cs typeface="Shrikhand"/>
                <a:sym typeface="Shrikhand"/>
              </a:rPr>
              <a:t>JUST PASSED MY RBI EXAM</a:t>
            </a:r>
          </a:p>
        </p:txBody>
      </p:sp>
      <p:sp>
        <p:nvSpPr>
          <p:cNvPr id="512" name="VS">
            <a:extLst>
              <a:ext uri="{FF2B5EF4-FFF2-40B4-BE49-F238E27FC236}">
                <a16:creationId xmlns:a16="http://schemas.microsoft.com/office/drawing/2014/main" id="{2CFFB1B3-C0AD-16A1-EE92-C2044671FDFE}"/>
              </a:ext>
            </a:extLst>
          </p:cNvPr>
          <p:cNvSpPr txBox="1">
            <a:spLocks noChangeArrowheads="1"/>
          </p:cNvSpPr>
          <p:nvPr/>
        </p:nvSpPr>
        <p:spPr bwMode="auto">
          <a:xfrm>
            <a:off x="8648700" y="4932363"/>
            <a:ext cx="99060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8100"/>
              </a:lnSpc>
            </a:pPr>
            <a:r>
              <a:rPr lang="en-US" altLang="en-US" sz="5700">
                <a:latin typeface="Candal"/>
                <a:ea typeface="Candal"/>
                <a:cs typeface="Candal"/>
                <a:sym typeface="Candal"/>
              </a:rPr>
              <a:t>VS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p:tmAbs val="0"/>
                                  </p:iterate>
                                  <p:childTnLst>
                                    <p:set>
                                      <p:cBhvr>
                                        <p:cTn id="6" fill="hold"/>
                                        <p:tgtEl>
                                          <p:spTgt spid="506"/>
                                        </p:tgtEl>
                                        <p:attrNameLst>
                                          <p:attrName>style.visibility</p:attrName>
                                        </p:attrNameLst>
                                      </p:cBhvr>
                                      <p:to>
                                        <p:strVal val="visible"/>
                                      </p:to>
                                    </p:set>
                                    <p:anim calcmode="lin" valueType="num">
                                      <p:cBhvr>
                                        <p:cTn id="7" dur="1000" fill="hold"/>
                                        <p:tgtEl>
                                          <p:spTgt spid="506"/>
                                        </p:tgtEl>
                                        <p:attrNameLst>
                                          <p:attrName>ppt_x</p:attrName>
                                        </p:attrNameLst>
                                      </p:cBhvr>
                                      <p:tavLst>
                                        <p:tav tm="0">
                                          <p:val>
                                            <p:strVal val="0-#ppt_w/2"/>
                                          </p:val>
                                        </p:tav>
                                        <p:tav tm="100000">
                                          <p:val>
                                            <p:strVal val="#ppt_x"/>
                                          </p:val>
                                        </p:tav>
                                      </p:tavLst>
                                    </p:anim>
                                    <p:anim calcmode="lin" valueType="num">
                                      <p:cBhvr>
                                        <p:cTn id="8" dur="1000" fill="hold"/>
                                        <p:tgtEl>
                                          <p:spTgt spid="50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iterate>
                                    <p:tmAbs val="0"/>
                                  </p:iterate>
                                  <p:childTnLst>
                                    <p:set>
                                      <p:cBhvr>
                                        <p:cTn id="12" fill="hold"/>
                                        <p:tgtEl>
                                          <p:spTgt spid="507"/>
                                        </p:tgtEl>
                                        <p:attrNameLst>
                                          <p:attrName>style.visibility</p:attrName>
                                        </p:attrNameLst>
                                      </p:cBhvr>
                                      <p:to>
                                        <p:strVal val="visible"/>
                                      </p:to>
                                    </p:set>
                                    <p:anim calcmode="lin" valueType="num">
                                      <p:cBhvr>
                                        <p:cTn id="13" dur="750" fill="hold"/>
                                        <p:tgtEl>
                                          <p:spTgt spid="507"/>
                                        </p:tgtEl>
                                        <p:attrNameLst>
                                          <p:attrName>ppt_w</p:attrName>
                                        </p:attrNameLst>
                                      </p:cBhvr>
                                      <p:tavLst>
                                        <p:tav tm="0">
                                          <p:val>
                                            <p:fltVal val="0"/>
                                          </p:val>
                                        </p:tav>
                                        <p:tav tm="100000">
                                          <p:val>
                                            <p:strVal val="#ppt_w"/>
                                          </p:val>
                                        </p:tav>
                                      </p:tavLst>
                                    </p:anim>
                                    <p:anim calcmode="lin" valueType="num">
                                      <p:cBhvr>
                                        <p:cTn id="14" dur="750" fill="hold"/>
                                        <p:tgtEl>
                                          <p:spTgt spid="507"/>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iterate>
                                    <p:tmAbs val="0"/>
                                  </p:iterate>
                                  <p:childTnLst>
                                    <p:set>
                                      <p:cBhvr>
                                        <p:cTn id="18" fill="hold"/>
                                        <p:tgtEl>
                                          <p:spTgt spid="509"/>
                                        </p:tgtEl>
                                        <p:attrNameLst>
                                          <p:attrName>style.visibility</p:attrName>
                                        </p:attrNameLst>
                                      </p:cBhvr>
                                      <p:to>
                                        <p:strVal val="visible"/>
                                      </p:to>
                                    </p:set>
                                    <p:animEffect transition="in" filter="wipe(left)">
                                      <p:cBhvr>
                                        <p:cTn id="19" dur="1000"/>
                                        <p:tgtEl>
                                          <p:spTgt spid="50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1" fill="hold" grpId="0" nodeType="clickEffect">
                                  <p:stCondLst>
                                    <p:cond delay="0"/>
                                  </p:stCondLst>
                                  <p:iterate>
                                    <p:tmAbs val="0"/>
                                  </p:iterate>
                                  <p:childTnLst>
                                    <p:set>
                                      <p:cBhvr>
                                        <p:cTn id="23" fill="hold"/>
                                        <p:tgtEl>
                                          <p:spTgt spid="512"/>
                                        </p:tgtEl>
                                        <p:attrNameLst>
                                          <p:attrName>style.visibility</p:attrName>
                                        </p:attrNameLst>
                                      </p:cBhvr>
                                      <p:to>
                                        <p:strVal val="visible"/>
                                      </p:to>
                                    </p:set>
                                    <p:anim calcmode="lin" valueType="num">
                                      <p:cBhvr>
                                        <p:cTn id="24" dur="1250" fill="hold"/>
                                        <p:tgtEl>
                                          <p:spTgt spid="512"/>
                                        </p:tgtEl>
                                        <p:attrNameLst>
                                          <p:attrName>ppt_x</p:attrName>
                                        </p:attrNameLst>
                                      </p:cBhvr>
                                      <p:tavLst>
                                        <p:tav tm="0">
                                          <p:val>
                                            <p:strVal val="#ppt_x"/>
                                          </p:val>
                                        </p:tav>
                                        <p:tav tm="100000">
                                          <p:val>
                                            <p:strVal val="#ppt_x"/>
                                          </p:val>
                                        </p:tav>
                                      </p:tavLst>
                                    </p:anim>
                                    <p:anim calcmode="lin" valueType="num">
                                      <p:cBhvr>
                                        <p:cTn id="25" dur="1250" fill="hold"/>
                                        <p:tgtEl>
                                          <p:spTgt spid="5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 grpId="0" animBg="1" advAuto="0"/>
      <p:bldP spid="507" grpId="0" animBg="1" advAuto="0"/>
      <p:bldP spid="509" grpId="0" animBg="1" advAuto="0"/>
      <p:bldP spid="512"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1BB"/>
            </a:gs>
            <a:gs pos="35001">
              <a:srgbClr val="FFDECF"/>
            </a:gs>
            <a:gs pos="100000">
              <a:srgbClr val="FFF2ED"/>
            </a:gs>
          </a:gsLst>
          <a:lin ang="16200000"/>
        </a:gradFill>
        <a:effectLst/>
      </p:bgPr>
    </p:bg>
    <p:spTree>
      <p:nvGrpSpPr>
        <p:cNvPr id="1" name=""/>
        <p:cNvGrpSpPr/>
        <p:nvPr/>
      </p:nvGrpSpPr>
      <p:grpSpPr>
        <a:xfrm>
          <a:off x="0" y="0"/>
          <a:ext cx="0" cy="0"/>
          <a:chOff x="0" y="0"/>
          <a:chExt cx="0" cy="0"/>
        </a:xfrm>
      </p:grpSpPr>
      <p:grpSp>
        <p:nvGrpSpPr>
          <p:cNvPr id="6146" name="image.png">
            <a:extLst>
              <a:ext uri="{FF2B5EF4-FFF2-40B4-BE49-F238E27FC236}">
                <a16:creationId xmlns:a16="http://schemas.microsoft.com/office/drawing/2014/main" id="{8AE5001E-C1FB-9480-0FF5-C26F48BC92CE}"/>
              </a:ext>
            </a:extLst>
          </p:cNvPr>
          <p:cNvGrpSpPr>
            <a:grpSpLocks/>
          </p:cNvGrpSpPr>
          <p:nvPr/>
        </p:nvGrpSpPr>
        <p:grpSpPr bwMode="auto">
          <a:xfrm>
            <a:off x="825500" y="58738"/>
            <a:ext cx="7581900" cy="10169525"/>
            <a:chOff x="0" y="-1"/>
            <a:chExt cx="7581742" cy="10170106"/>
          </a:xfrm>
        </p:grpSpPr>
        <p:pic>
          <p:nvPicPr>
            <p:cNvPr id="6149" name="image.png" descr="image.png">
              <a:extLst>
                <a:ext uri="{FF2B5EF4-FFF2-40B4-BE49-F238E27FC236}">
                  <a16:creationId xmlns:a16="http://schemas.microsoft.com/office/drawing/2014/main" id="{F2DF4A36-4EBD-BDFC-8BCE-0E47ADA73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199" y="203198"/>
              <a:ext cx="7175343" cy="972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150" name="image.png" descr="image.png">
              <a:extLst>
                <a:ext uri="{FF2B5EF4-FFF2-40B4-BE49-F238E27FC236}">
                  <a16:creationId xmlns:a16="http://schemas.microsoft.com/office/drawing/2014/main" id="{EAC163C6-B1EB-F87C-1CD4-85AAF9629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7581743" cy="1017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63" name="Arrow">
            <a:extLst>
              <a:ext uri="{FF2B5EF4-FFF2-40B4-BE49-F238E27FC236}">
                <a16:creationId xmlns:a16="http://schemas.microsoft.com/office/drawing/2014/main" id="{80E7C74F-983A-C2AA-CD31-77D60DF0E3CB}"/>
              </a:ext>
            </a:extLst>
          </p:cNvPr>
          <p:cNvSpPr/>
          <p:nvPr/>
        </p:nvSpPr>
        <p:spPr>
          <a:xfrm>
            <a:off x="9229725" y="4508500"/>
            <a:ext cx="2189163" cy="1270000"/>
          </a:xfrm>
          <a:prstGeom prst="rightArrow">
            <a:avLst>
              <a:gd name="adj1" fmla="val 32000"/>
              <a:gd name="adj2" fmla="val 64000"/>
            </a:avLst>
          </a:prstGeom>
          <a:solidFill>
            <a:srgbClr val="FFFFFF"/>
          </a:solidFill>
          <a:ln w="25400">
            <a:solidFill>
              <a:schemeClr val="accent1"/>
            </a:solidFill>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64" name="4 YEARS AGO">
            <a:extLst>
              <a:ext uri="{FF2B5EF4-FFF2-40B4-BE49-F238E27FC236}">
                <a16:creationId xmlns:a16="http://schemas.microsoft.com/office/drawing/2014/main" id="{1BEBD840-A87D-9A05-7960-BCA13F222E26}"/>
              </a:ext>
            </a:extLst>
          </p:cNvPr>
          <p:cNvSpPr txBox="1">
            <a:spLocks noChangeArrowheads="1"/>
          </p:cNvSpPr>
          <p:nvPr/>
        </p:nvSpPr>
        <p:spPr bwMode="auto">
          <a:xfrm>
            <a:off x="11915775" y="4802188"/>
            <a:ext cx="29845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8" tIns="45718" rIns="45718" bIns="45718">
            <a:spAutoFit/>
          </a:bodyPr>
          <a:lstStyle/>
          <a:p>
            <a:pPr eaLnBrk="1"/>
            <a:r>
              <a:rPr lang="en-US" altLang="en-US" sz="5200">
                <a:latin typeface="SignPainter-HouseScript Semibol"/>
                <a:ea typeface="SignPainter-HouseScript Semibol"/>
                <a:cs typeface="SignPainter-HouseScript Semibol"/>
                <a:sym typeface="SignPainter-HouseScript Semibol"/>
              </a:rPr>
              <a:t>4 YEARS AGO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100"/>
                                  </p:iterate>
                                  <p:childTnLst>
                                    <p:set>
                                      <p:cBhvr>
                                        <p:cTn id="6" fill="hold"/>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6082" name="image.png">
            <a:extLst>
              <a:ext uri="{FF2B5EF4-FFF2-40B4-BE49-F238E27FC236}">
                <a16:creationId xmlns:a16="http://schemas.microsoft.com/office/drawing/2014/main" id="{EBD2731A-BDC9-ED1C-AE12-FDD2867C6393}"/>
              </a:ext>
            </a:extLst>
          </p:cNvPr>
          <p:cNvGrpSpPr>
            <a:grpSpLocks/>
          </p:cNvGrpSpPr>
          <p:nvPr/>
        </p:nvGrpSpPr>
        <p:grpSpPr bwMode="auto">
          <a:xfrm>
            <a:off x="1473200" y="2566988"/>
            <a:ext cx="4021138" cy="7577137"/>
            <a:chOff x="0" y="0"/>
            <a:chExt cx="4021138" cy="7577139"/>
          </a:xfrm>
        </p:grpSpPr>
        <p:pic>
          <p:nvPicPr>
            <p:cNvPr id="46090" name="image.png" descr="image.png">
              <a:extLst>
                <a:ext uri="{FF2B5EF4-FFF2-40B4-BE49-F238E27FC236}">
                  <a16:creationId xmlns:a16="http://schemas.microsoft.com/office/drawing/2014/main" id="{A7D8E15B-AD10-BF01-0974-230777EAB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203200"/>
              <a:ext cx="3614739" cy="713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6091" name="image.png" descr="image.png">
              <a:extLst>
                <a:ext uri="{FF2B5EF4-FFF2-40B4-BE49-F238E27FC236}">
                  <a16:creationId xmlns:a16="http://schemas.microsoft.com/office/drawing/2014/main" id="{EA1E509F-4BFF-1F15-C1A3-8BC1B5AC7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4021139" cy="757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519" name="image.png">
            <a:extLst>
              <a:ext uri="{FF2B5EF4-FFF2-40B4-BE49-F238E27FC236}">
                <a16:creationId xmlns:a16="http://schemas.microsoft.com/office/drawing/2014/main" id="{F56E49CF-D16F-3ECA-1619-C712B9369B9B}"/>
              </a:ext>
            </a:extLst>
          </p:cNvPr>
          <p:cNvGrpSpPr>
            <a:grpSpLocks/>
          </p:cNvGrpSpPr>
          <p:nvPr/>
        </p:nvGrpSpPr>
        <p:grpSpPr bwMode="auto">
          <a:xfrm>
            <a:off x="6777038" y="2463800"/>
            <a:ext cx="5081587" cy="7783513"/>
            <a:chOff x="0" y="0"/>
            <a:chExt cx="5081589" cy="7783515"/>
          </a:xfrm>
        </p:grpSpPr>
        <p:pic>
          <p:nvPicPr>
            <p:cNvPr id="46088" name="image.png" descr="image.png">
              <a:extLst>
                <a:ext uri="{FF2B5EF4-FFF2-40B4-BE49-F238E27FC236}">
                  <a16:creationId xmlns:a16="http://schemas.microsoft.com/office/drawing/2014/main" id="{17DC308E-F688-0177-510C-8E6410DAFC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0" y="203198"/>
              <a:ext cx="4675190" cy="733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6089" name="image.png" descr="image.png">
              <a:extLst>
                <a:ext uri="{FF2B5EF4-FFF2-40B4-BE49-F238E27FC236}">
                  <a16:creationId xmlns:a16="http://schemas.microsoft.com/office/drawing/2014/main" id="{774731C1-F4A0-1C5D-DA00-EEEDB1E8BD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5081590" cy="778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46084" name="image.png">
            <a:extLst>
              <a:ext uri="{FF2B5EF4-FFF2-40B4-BE49-F238E27FC236}">
                <a16:creationId xmlns:a16="http://schemas.microsoft.com/office/drawing/2014/main" id="{DF5D594A-D1A9-0EB1-00B9-BD47A4B900B6}"/>
              </a:ext>
            </a:extLst>
          </p:cNvPr>
          <p:cNvGrpSpPr>
            <a:grpSpLocks/>
          </p:cNvGrpSpPr>
          <p:nvPr/>
        </p:nvGrpSpPr>
        <p:grpSpPr bwMode="auto">
          <a:xfrm>
            <a:off x="13142913" y="2566988"/>
            <a:ext cx="3879850" cy="7577137"/>
            <a:chOff x="0" y="-1"/>
            <a:chExt cx="3879685" cy="7577140"/>
          </a:xfrm>
        </p:grpSpPr>
        <p:pic>
          <p:nvPicPr>
            <p:cNvPr id="46086" name="image.png" descr="image.png">
              <a:extLst>
                <a:ext uri="{FF2B5EF4-FFF2-40B4-BE49-F238E27FC236}">
                  <a16:creationId xmlns:a16="http://schemas.microsoft.com/office/drawing/2014/main" id="{D28AC7E5-E4C9-13E2-D1CE-1B397C5F2A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200" y="203198"/>
              <a:ext cx="3473286" cy="713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6087" name="image.png" descr="image.png">
              <a:extLst>
                <a:ext uri="{FF2B5EF4-FFF2-40B4-BE49-F238E27FC236}">
                  <a16:creationId xmlns:a16="http://schemas.microsoft.com/office/drawing/2014/main" id="{89CC1F79-7476-27D3-9134-695E3092AB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
              <a:ext cx="3879686" cy="757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523" name="Diamond Mobile Homes has been voted as…">
            <a:extLst>
              <a:ext uri="{FF2B5EF4-FFF2-40B4-BE49-F238E27FC236}">
                <a16:creationId xmlns:a16="http://schemas.microsoft.com/office/drawing/2014/main" id="{34C6A877-20AA-6507-9F29-C2730C8AC132}"/>
              </a:ext>
            </a:extLst>
          </p:cNvPr>
          <p:cNvSpPr txBox="1">
            <a:spLocks noChangeArrowheads="1"/>
          </p:cNvSpPr>
          <p:nvPr/>
        </p:nvSpPr>
        <p:spPr bwMode="auto">
          <a:xfrm>
            <a:off x="1073150" y="307975"/>
            <a:ext cx="17295813"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5800"/>
              </a:lnSpc>
            </a:pPr>
            <a:r>
              <a:rPr lang="en-US" altLang="en-US" sz="5900">
                <a:latin typeface="Arial Rounded MT Bold" panose="020F0704030504030204" pitchFamily="34" charset="0"/>
                <a:sym typeface="Arial Rounded MT Bold" panose="020F0704030504030204" pitchFamily="34" charset="0"/>
              </a:rPr>
              <a:t>Diamond Mobile Homes has been voted as</a:t>
            </a:r>
          </a:p>
          <a:p>
            <a:pPr algn="ctr" eaLnBrk="1">
              <a:lnSpc>
                <a:spcPts val="5800"/>
              </a:lnSpc>
            </a:pPr>
            <a:r>
              <a:rPr lang="en-US" altLang="en-US" sz="5900">
                <a:latin typeface="Arial Rounded MT Bold" panose="020F0704030504030204" pitchFamily="34" charset="0"/>
                <a:sym typeface="Arial Rounded MT Bold" panose="020F0704030504030204" pitchFamily="34" charset="0"/>
              </a:rPr>
              <a:t> </a:t>
            </a:r>
            <a:r>
              <a:rPr lang="en-US" altLang="en-US" sz="5900">
                <a:solidFill>
                  <a:srgbClr val="FF66C4"/>
                </a:solidFill>
                <a:latin typeface="Arial Rounded MT Bold" panose="020F0704030504030204" pitchFamily="34" charset="0"/>
                <a:sym typeface="Arial Rounded MT Bold" panose="020F0704030504030204" pitchFamily="34" charset="0"/>
              </a:rPr>
              <a:t>‘’The Best Manufactured Home Dealership’’</a:t>
            </a:r>
          </a:p>
          <a:p>
            <a:pPr algn="ctr" eaLnBrk="1">
              <a:lnSpc>
                <a:spcPts val="6000"/>
              </a:lnSpc>
            </a:pPr>
            <a:r>
              <a:rPr lang="en-US" altLang="en-US" sz="5900">
                <a:latin typeface="Arial Rounded MT Bold" panose="020F0704030504030204" pitchFamily="34" charset="0"/>
                <a:sym typeface="Arial Rounded MT Bold" panose="020F0704030504030204" pitchFamily="34" charset="0"/>
              </a:rPr>
              <a:t> in the Permian Basin since established!!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p:tmAbs val="0"/>
                                  </p:iterate>
                                  <p:childTnLst>
                                    <p:set>
                                      <p:cBhvr>
                                        <p:cTn id="6" fill="hold"/>
                                        <p:tgtEl>
                                          <p:spTgt spid="519"/>
                                        </p:tgtEl>
                                        <p:attrNameLst>
                                          <p:attrName>style.visibility</p:attrName>
                                        </p:attrNameLst>
                                      </p:cBhvr>
                                      <p:to>
                                        <p:strVal val="visible"/>
                                      </p:to>
                                    </p:set>
                                    <p:anim calcmode="lin" valueType="num">
                                      <p:cBhvr>
                                        <p:cTn id="7" dur="1000" fill="hold"/>
                                        <p:tgtEl>
                                          <p:spTgt spid="519"/>
                                        </p:tgtEl>
                                        <p:attrNameLst>
                                          <p:attrName>ppt_x</p:attrName>
                                        </p:attrNameLst>
                                      </p:cBhvr>
                                      <p:tavLst>
                                        <p:tav tm="0">
                                          <p:val>
                                            <p:strVal val="0-#ppt_w/2"/>
                                          </p:val>
                                        </p:tav>
                                        <p:tav tm="100000">
                                          <p:val>
                                            <p:strVal val="#ppt_x"/>
                                          </p:val>
                                        </p:tav>
                                      </p:tavLst>
                                    </p:anim>
                                    <p:anim calcmode="lin" valueType="num">
                                      <p:cBhvr>
                                        <p:cTn id="8" dur="1000" fill="hold"/>
                                        <p:tgtEl>
                                          <p:spTgt spid="51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grpId="0" nodeType="clickEffect">
                                  <p:stCondLst>
                                    <p:cond delay="0"/>
                                  </p:stCondLst>
                                  <p:iterate>
                                    <p:tmAbs val="0"/>
                                  </p:iterate>
                                  <p:childTnLst>
                                    <p:set>
                                      <p:cBhvr>
                                        <p:cTn id="12" fill="hold"/>
                                        <p:tgtEl>
                                          <p:spTgt spid="523"/>
                                        </p:tgtEl>
                                        <p:attrNameLst>
                                          <p:attrName>style.visibility</p:attrName>
                                        </p:attrNameLst>
                                      </p:cBhvr>
                                      <p:to>
                                        <p:strVal val="visible"/>
                                      </p:to>
                                    </p:set>
                                    <p:anim calcmode="lin" valueType="num">
                                      <p:cBhvr>
                                        <p:cTn id="13" dur="1500" fill="hold"/>
                                        <p:tgtEl>
                                          <p:spTgt spid="523"/>
                                        </p:tgtEl>
                                        <p:attrNameLst>
                                          <p:attrName>ppt_w</p:attrName>
                                        </p:attrNameLst>
                                      </p:cBhvr>
                                      <p:tavLst>
                                        <p:tav tm="0" fmla="#ppt_w*sin(2.5*pi*$)">
                                          <p:val>
                                            <p:fltVal val="0"/>
                                          </p:val>
                                        </p:tav>
                                        <p:tav tm="100000">
                                          <p:val>
                                            <p:fltVal val="1"/>
                                          </p:val>
                                        </p:tav>
                                      </p:tavLst>
                                    </p:anim>
                                    <p:anim calcmode="lin" valueType="num">
                                      <p:cBhvr>
                                        <p:cTn id="14" dur="1500" fill="hold"/>
                                        <p:tgtEl>
                                          <p:spTgt spid="5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 grpId="0" animBg="1" advAuto="0"/>
      <p:bldP spid="523" grpId="0"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pic>
        <p:nvPicPr>
          <p:cNvPr id="47106" name="image.png" descr="image.png">
            <a:extLst>
              <a:ext uri="{FF2B5EF4-FFF2-40B4-BE49-F238E27FC236}">
                <a16:creationId xmlns:a16="http://schemas.microsoft.com/office/drawing/2014/main" id="{F31C97F4-693C-6044-BA44-9079E0E78F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4133850"/>
            <a:ext cx="987425"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7107" name="image.png" descr="image.png">
            <a:extLst>
              <a:ext uri="{FF2B5EF4-FFF2-40B4-BE49-F238E27FC236}">
                <a16:creationId xmlns:a16="http://schemas.microsoft.com/office/drawing/2014/main" id="{B190A48A-B393-D577-82F2-355E587F5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6725" y="4432300"/>
            <a:ext cx="987425"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7108" name="Start today by applying these strategies to your social media presence, and watch how you transition from a user to a true master of the platforms.">
            <a:extLst>
              <a:ext uri="{FF2B5EF4-FFF2-40B4-BE49-F238E27FC236}">
                <a16:creationId xmlns:a16="http://schemas.microsoft.com/office/drawing/2014/main" id="{3499E55D-F96B-1476-9F85-225DEF23593D}"/>
              </a:ext>
            </a:extLst>
          </p:cNvPr>
          <p:cNvSpPr txBox="1">
            <a:spLocks noChangeArrowheads="1"/>
          </p:cNvSpPr>
          <p:nvPr/>
        </p:nvSpPr>
        <p:spPr bwMode="auto">
          <a:xfrm>
            <a:off x="493713" y="592138"/>
            <a:ext cx="13927137"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eaLnBrk="1">
              <a:lnSpc>
                <a:spcPts val="7600"/>
              </a:lnSpc>
            </a:pPr>
            <a:r>
              <a:rPr lang="en-US" altLang="en-US" sz="5400">
                <a:solidFill>
                  <a:srgbClr val="0A1F30"/>
                </a:solidFill>
                <a:latin typeface="Kollektif"/>
                <a:ea typeface="Kollektif"/>
                <a:cs typeface="Kollektif"/>
                <a:sym typeface="Kollektif"/>
              </a:rPr>
              <a:t>Start today by applying these strategies to your social media presence, and watch how you transition from a user to a true master of the platforms.</a:t>
            </a:r>
          </a:p>
        </p:txBody>
      </p:sp>
      <p:pic>
        <p:nvPicPr>
          <p:cNvPr id="47109" name="image.png" descr="image.png">
            <a:extLst>
              <a:ext uri="{FF2B5EF4-FFF2-40B4-BE49-F238E27FC236}">
                <a16:creationId xmlns:a16="http://schemas.microsoft.com/office/drawing/2014/main" id="{223BB877-D1E3-3D7D-8267-618021B78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3825" y="0"/>
            <a:ext cx="3694113"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29" name="Rectangle">
            <a:extLst>
              <a:ext uri="{FF2B5EF4-FFF2-40B4-BE49-F238E27FC236}">
                <a16:creationId xmlns:a16="http://schemas.microsoft.com/office/drawing/2014/main" id="{3B46772C-E68F-9326-331A-36D35270FE5F}"/>
              </a:ext>
            </a:extLst>
          </p:cNvPr>
          <p:cNvSpPr/>
          <p:nvPr/>
        </p:nvSpPr>
        <p:spPr>
          <a:xfrm>
            <a:off x="9320213" y="4133850"/>
            <a:ext cx="7118350" cy="5124450"/>
          </a:xfrm>
          <a:prstGeom prst="rect">
            <a:avLst/>
          </a:prstGeom>
          <a:blipFill>
            <a:blip r:embed="rId5"/>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gs>
            <a:gs pos="100000">
              <a:srgbClr val="FF66C4"/>
            </a:gs>
          </a:gsLst>
          <a:lin ang="10800000"/>
        </a:gradFill>
        <a:effectLst/>
      </p:bgPr>
    </p:bg>
    <p:spTree>
      <p:nvGrpSpPr>
        <p:cNvPr id="1" name=""/>
        <p:cNvGrpSpPr/>
        <p:nvPr/>
      </p:nvGrpSpPr>
      <p:grpSpPr>
        <a:xfrm>
          <a:off x="0" y="0"/>
          <a:ext cx="0" cy="0"/>
          <a:chOff x="0" y="0"/>
          <a:chExt cx="0" cy="0"/>
        </a:xfrm>
      </p:grpSpPr>
      <p:pic>
        <p:nvPicPr>
          <p:cNvPr id="48130" name="image.png" descr="image.png">
            <a:extLst>
              <a:ext uri="{FF2B5EF4-FFF2-40B4-BE49-F238E27FC236}">
                <a16:creationId xmlns:a16="http://schemas.microsoft.com/office/drawing/2014/main" id="{B9BA3894-35D7-E38C-A0E3-66AB31CA0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498725"/>
            <a:ext cx="987425"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8131" name="image.png" descr="image.png">
            <a:extLst>
              <a:ext uri="{FF2B5EF4-FFF2-40B4-BE49-F238E27FC236}">
                <a16:creationId xmlns:a16="http://schemas.microsoft.com/office/drawing/2014/main" id="{B6314A41-A399-86A9-506F-6FEDE7550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6725" y="4432300"/>
            <a:ext cx="987425"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33" name="Rectangle">
            <a:extLst>
              <a:ext uri="{FF2B5EF4-FFF2-40B4-BE49-F238E27FC236}">
                <a16:creationId xmlns:a16="http://schemas.microsoft.com/office/drawing/2014/main" id="{BA76D11C-908D-2895-A290-BB9350A3DCE5}"/>
              </a:ext>
            </a:extLst>
          </p:cNvPr>
          <p:cNvSpPr/>
          <p:nvPr/>
        </p:nvSpPr>
        <p:spPr>
          <a:xfrm>
            <a:off x="2335213" y="1385888"/>
            <a:ext cx="12517437" cy="8229600"/>
          </a:xfrm>
          <a:prstGeom prst="rect">
            <a:avLst/>
          </a:prstGeom>
          <a:blipFill>
            <a:blip r:embed="rId4"/>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534" name="Rectangle">
            <a:extLst>
              <a:ext uri="{FF2B5EF4-FFF2-40B4-BE49-F238E27FC236}">
                <a16:creationId xmlns:a16="http://schemas.microsoft.com/office/drawing/2014/main" id="{6C74B028-9632-8578-5EDF-BFFCE8DF2528}"/>
              </a:ext>
            </a:extLst>
          </p:cNvPr>
          <p:cNvSpPr/>
          <p:nvPr/>
        </p:nvSpPr>
        <p:spPr>
          <a:xfrm>
            <a:off x="13671550" y="269875"/>
            <a:ext cx="4292600" cy="2232025"/>
          </a:xfrm>
          <a:prstGeom prst="rect">
            <a:avLst/>
          </a:prstGeom>
          <a:blipFill>
            <a:blip r:embed="rId5"/>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9154" name="image.png" descr="image.png">
            <a:extLst>
              <a:ext uri="{FF2B5EF4-FFF2-40B4-BE49-F238E27FC236}">
                <a16:creationId xmlns:a16="http://schemas.microsoft.com/office/drawing/2014/main" id="{D50E2570-F49E-ADC5-B488-37C33EA6F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498725"/>
            <a:ext cx="987425"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9155" name="image.png" descr="image.png">
            <a:extLst>
              <a:ext uri="{FF2B5EF4-FFF2-40B4-BE49-F238E27FC236}">
                <a16:creationId xmlns:a16="http://schemas.microsoft.com/office/drawing/2014/main" id="{C436EEED-3639-5A56-5C60-974CCB955E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76725" y="4432300"/>
            <a:ext cx="987425"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38" name="Rectangle">
            <a:extLst>
              <a:ext uri="{FF2B5EF4-FFF2-40B4-BE49-F238E27FC236}">
                <a16:creationId xmlns:a16="http://schemas.microsoft.com/office/drawing/2014/main" id="{D0AC0B31-8D2C-CDBC-551F-07EACAB3762C}"/>
              </a:ext>
            </a:extLst>
          </p:cNvPr>
          <p:cNvSpPr/>
          <p:nvPr/>
        </p:nvSpPr>
        <p:spPr>
          <a:xfrm>
            <a:off x="13671550" y="269875"/>
            <a:ext cx="4292600" cy="2232025"/>
          </a:xfrm>
          <a:prstGeom prst="rect">
            <a:avLst/>
          </a:prstGeom>
          <a:blipFill>
            <a:blip r:embed="rId5"/>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pic>
        <p:nvPicPr>
          <p:cNvPr id="49157" name="image.png" descr="image.png">
            <a:extLst>
              <a:ext uri="{FF2B5EF4-FFF2-40B4-BE49-F238E27FC236}">
                <a16:creationId xmlns:a16="http://schemas.microsoft.com/office/drawing/2014/main" id="{9FE8AFAC-C460-E1BB-B5CF-13EDD97A32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22288" y="7967663"/>
            <a:ext cx="424815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40" name="Rectangle">
            <a:extLst>
              <a:ext uri="{FF2B5EF4-FFF2-40B4-BE49-F238E27FC236}">
                <a16:creationId xmlns:a16="http://schemas.microsoft.com/office/drawing/2014/main" id="{D4E93A17-1040-400F-D6E4-D8454509E605}"/>
              </a:ext>
            </a:extLst>
          </p:cNvPr>
          <p:cNvSpPr/>
          <p:nvPr/>
        </p:nvSpPr>
        <p:spPr>
          <a:xfrm>
            <a:off x="6559550" y="-153988"/>
            <a:ext cx="5676900" cy="4114801"/>
          </a:xfrm>
          <a:prstGeom prst="rect">
            <a:avLst/>
          </a:prstGeom>
          <a:blipFill>
            <a:blip r:embed="rId7"/>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49159" name="Always be selling!…">
            <a:extLst>
              <a:ext uri="{FF2B5EF4-FFF2-40B4-BE49-F238E27FC236}">
                <a16:creationId xmlns:a16="http://schemas.microsoft.com/office/drawing/2014/main" id="{626F58F0-9D62-D8B1-FB68-4D2374ABDB62}"/>
              </a:ext>
            </a:extLst>
          </p:cNvPr>
          <p:cNvSpPr txBox="1">
            <a:spLocks noChangeArrowheads="1"/>
          </p:cNvSpPr>
          <p:nvPr/>
        </p:nvSpPr>
        <p:spPr bwMode="auto">
          <a:xfrm>
            <a:off x="1939925" y="4670425"/>
            <a:ext cx="1491615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9500"/>
              </a:lnSpc>
            </a:pPr>
            <a:r>
              <a:rPr lang="en-US" altLang="en-US" sz="6700">
                <a:latin typeface="Candal"/>
                <a:ea typeface="Candal"/>
                <a:cs typeface="Candal"/>
                <a:sym typeface="Candal"/>
              </a:rPr>
              <a:t> Always be selling! </a:t>
            </a:r>
          </a:p>
          <a:p>
            <a:pPr algn="ctr" eaLnBrk="1">
              <a:lnSpc>
                <a:spcPts val="9500"/>
              </a:lnSpc>
            </a:pPr>
            <a:r>
              <a:rPr lang="en-US" altLang="en-US" sz="6700">
                <a:latin typeface="Candal"/>
                <a:ea typeface="Candal"/>
                <a:cs typeface="Candal"/>
                <a:sym typeface="Candal"/>
              </a:rPr>
              <a:t>PROMOTE, PROMOTE, PROMOTE.</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A9F9"/>
            </a:gs>
            <a:gs pos="100000">
              <a:srgbClr val="FFF7AD"/>
            </a:gs>
          </a:gsLst>
          <a:lin ang="10800000"/>
        </a:gradFill>
        <a:effectLst/>
      </p:bgPr>
    </p:bg>
    <p:spTree>
      <p:nvGrpSpPr>
        <p:cNvPr id="1" name=""/>
        <p:cNvGrpSpPr/>
        <p:nvPr/>
      </p:nvGrpSpPr>
      <p:grpSpPr>
        <a:xfrm>
          <a:off x="0" y="0"/>
          <a:ext cx="0" cy="0"/>
          <a:chOff x="0" y="0"/>
          <a:chExt cx="0" cy="0"/>
        </a:xfrm>
      </p:grpSpPr>
      <p:pic>
        <p:nvPicPr>
          <p:cNvPr id="50178" name="image.png" descr="image.png">
            <a:extLst>
              <a:ext uri="{FF2B5EF4-FFF2-40B4-BE49-F238E27FC236}">
                <a16:creationId xmlns:a16="http://schemas.microsoft.com/office/drawing/2014/main" id="{FB64E779-0433-DA2B-3780-EF59B511E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8238" y="-322263"/>
            <a:ext cx="4546600" cy="454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179" name="image.png" descr="image.png">
            <a:extLst>
              <a:ext uri="{FF2B5EF4-FFF2-40B4-BE49-F238E27FC236}">
                <a16:creationId xmlns:a16="http://schemas.microsoft.com/office/drawing/2014/main" id="{6B68C8C3-2A05-85F3-5F2A-FE3C56C9A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8950" y="7796213"/>
            <a:ext cx="3402013"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45" name="Rectangle">
            <a:extLst>
              <a:ext uri="{FF2B5EF4-FFF2-40B4-BE49-F238E27FC236}">
                <a16:creationId xmlns:a16="http://schemas.microsoft.com/office/drawing/2014/main" id="{7987FEFF-2FE5-371A-9A0A-D4AA51C2DCA5}"/>
              </a:ext>
            </a:extLst>
          </p:cNvPr>
          <p:cNvSpPr/>
          <p:nvPr/>
        </p:nvSpPr>
        <p:spPr>
          <a:xfrm>
            <a:off x="9544050" y="-942975"/>
            <a:ext cx="7715250" cy="12172950"/>
          </a:xfrm>
          <a:prstGeom prst="rect">
            <a:avLst/>
          </a:prstGeom>
          <a:solidFill>
            <a:srgbClr val="F28288"/>
          </a:solid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pic>
        <p:nvPicPr>
          <p:cNvPr id="50181" name="image.png" descr="image.png">
            <a:extLst>
              <a:ext uri="{FF2B5EF4-FFF2-40B4-BE49-F238E27FC236}">
                <a16:creationId xmlns:a16="http://schemas.microsoft.com/office/drawing/2014/main" id="{6173295F-5B39-AD0D-CFEE-C8BF31F4E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 y="-298450"/>
            <a:ext cx="6284913" cy="5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182" name="image.png" descr="image.png">
            <a:extLst>
              <a:ext uri="{FF2B5EF4-FFF2-40B4-BE49-F238E27FC236}">
                <a16:creationId xmlns:a16="http://schemas.microsoft.com/office/drawing/2014/main" id="{287880DD-BEF7-9935-26E4-7584337C04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8900" y="1951038"/>
            <a:ext cx="6254750" cy="621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183" name="image.png" descr="image.png">
            <a:extLst>
              <a:ext uri="{FF2B5EF4-FFF2-40B4-BE49-F238E27FC236}">
                <a16:creationId xmlns:a16="http://schemas.microsoft.com/office/drawing/2014/main" id="{26E6A6C4-767C-21CD-FA8E-0EAE6ED92D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0900" y="2743200"/>
            <a:ext cx="2560638"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184" name="image.png" descr="image.png">
            <a:extLst>
              <a:ext uri="{FF2B5EF4-FFF2-40B4-BE49-F238E27FC236}">
                <a16:creationId xmlns:a16="http://schemas.microsoft.com/office/drawing/2014/main" id="{3B81E08E-E1EC-8E47-3C18-D96FB15776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9875" y="4627563"/>
            <a:ext cx="7874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185" name="image.png" descr="image.png">
            <a:extLst>
              <a:ext uri="{FF2B5EF4-FFF2-40B4-BE49-F238E27FC236}">
                <a16:creationId xmlns:a16="http://schemas.microsoft.com/office/drawing/2014/main" id="{882132CF-D54B-159D-4BBD-C5BBF4E3BD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9825" y="6235700"/>
            <a:ext cx="1481138"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0186" name="Line">
            <a:extLst>
              <a:ext uri="{FF2B5EF4-FFF2-40B4-BE49-F238E27FC236}">
                <a16:creationId xmlns:a16="http://schemas.microsoft.com/office/drawing/2014/main" id="{67B1967B-8425-FF26-D099-1C5BA7333704}"/>
              </a:ext>
            </a:extLst>
          </p:cNvPr>
          <p:cNvSpPr>
            <a:spLocks noChangeShapeType="1"/>
          </p:cNvSpPr>
          <p:nvPr/>
        </p:nvSpPr>
        <p:spPr bwMode="auto">
          <a:xfrm>
            <a:off x="10031413" y="4986338"/>
            <a:ext cx="6740525" cy="0"/>
          </a:xfrm>
          <a:prstGeom prst="line">
            <a:avLst/>
          </a:prstGeom>
          <a:noFill/>
          <a:ln w="66675" cap="rnd">
            <a:solidFill>
              <a:srgbClr val="FFD7D2"/>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sp>
        <p:nvSpPr>
          <p:cNvPr id="50187" name="Line">
            <a:extLst>
              <a:ext uri="{FF2B5EF4-FFF2-40B4-BE49-F238E27FC236}">
                <a16:creationId xmlns:a16="http://schemas.microsoft.com/office/drawing/2014/main" id="{04A91B21-4C65-E06E-FFB5-8A559E6F3AC3}"/>
              </a:ext>
            </a:extLst>
          </p:cNvPr>
          <p:cNvSpPr>
            <a:spLocks noChangeShapeType="1"/>
          </p:cNvSpPr>
          <p:nvPr/>
        </p:nvSpPr>
        <p:spPr bwMode="auto">
          <a:xfrm>
            <a:off x="10031413" y="2032000"/>
            <a:ext cx="6740525" cy="0"/>
          </a:xfrm>
          <a:prstGeom prst="line">
            <a:avLst/>
          </a:prstGeom>
          <a:noFill/>
          <a:ln w="66675" cap="rnd">
            <a:solidFill>
              <a:srgbClr val="FFD7D2"/>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pic>
        <p:nvPicPr>
          <p:cNvPr id="50188" name="image.png" descr="image.png">
            <a:extLst>
              <a:ext uri="{FF2B5EF4-FFF2-40B4-BE49-F238E27FC236}">
                <a16:creationId xmlns:a16="http://schemas.microsoft.com/office/drawing/2014/main" id="{F84EE5D5-A7BB-3416-F2B8-6ABEF9883C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44250" y="5589588"/>
            <a:ext cx="155416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189" name="image.png" descr="image.png">
            <a:extLst>
              <a:ext uri="{FF2B5EF4-FFF2-40B4-BE49-F238E27FC236}">
                <a16:creationId xmlns:a16="http://schemas.microsoft.com/office/drawing/2014/main" id="{D9E6DD79-C2F7-169F-434C-7AF8EAD5D4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68250" y="5589588"/>
            <a:ext cx="118110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190" name="image.png" descr="image.png">
            <a:extLst>
              <a:ext uri="{FF2B5EF4-FFF2-40B4-BE49-F238E27FC236}">
                <a16:creationId xmlns:a16="http://schemas.microsoft.com/office/drawing/2014/main" id="{A295FE72-E816-E040-BDFB-C6FE29C31FF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984413" y="5589588"/>
            <a:ext cx="151130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191" name="image.png" descr="image.png">
            <a:extLst>
              <a:ext uri="{FF2B5EF4-FFF2-40B4-BE49-F238E27FC236}">
                <a16:creationId xmlns:a16="http://schemas.microsoft.com/office/drawing/2014/main" id="{4D01A446-A664-FDF3-8CF9-BE694F9E37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25538" y="5589588"/>
            <a:ext cx="1182687"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192" name="image.png" descr="image.png">
            <a:extLst>
              <a:ext uri="{FF2B5EF4-FFF2-40B4-BE49-F238E27FC236}">
                <a16:creationId xmlns:a16="http://schemas.microsoft.com/office/drawing/2014/main" id="{D997E4A4-EC96-C55C-AB82-EF5DCAF3F2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44250" y="6443663"/>
            <a:ext cx="155416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193" name="image.png" descr="image.png">
            <a:extLst>
              <a:ext uri="{FF2B5EF4-FFF2-40B4-BE49-F238E27FC236}">
                <a16:creationId xmlns:a16="http://schemas.microsoft.com/office/drawing/2014/main" id="{58B7EC02-B5AD-AE86-7292-4F02BA571AC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668250" y="6443663"/>
            <a:ext cx="11811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194" name="image.png" descr="image.png">
            <a:extLst>
              <a:ext uri="{FF2B5EF4-FFF2-40B4-BE49-F238E27FC236}">
                <a16:creationId xmlns:a16="http://schemas.microsoft.com/office/drawing/2014/main" id="{CA89C802-A42C-52A9-50C8-3E581C5C72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984413" y="6443663"/>
            <a:ext cx="15113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195" name="image.png" descr="image.png">
            <a:extLst>
              <a:ext uri="{FF2B5EF4-FFF2-40B4-BE49-F238E27FC236}">
                <a16:creationId xmlns:a16="http://schemas.microsoft.com/office/drawing/2014/main" id="{D4164C3E-6D22-F225-B7C0-146C41C3E20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825538" y="6443663"/>
            <a:ext cx="118268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196" name="image.png" descr="image.png">
            <a:extLst>
              <a:ext uri="{FF2B5EF4-FFF2-40B4-BE49-F238E27FC236}">
                <a16:creationId xmlns:a16="http://schemas.microsoft.com/office/drawing/2014/main" id="{34B51CA6-8C73-4D89-7E51-2AD187B2F1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44250" y="7302500"/>
            <a:ext cx="155416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197" name="image.png" descr="image.png">
            <a:extLst>
              <a:ext uri="{FF2B5EF4-FFF2-40B4-BE49-F238E27FC236}">
                <a16:creationId xmlns:a16="http://schemas.microsoft.com/office/drawing/2014/main" id="{89E506BC-9311-36E6-B645-12FAFDF0C42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68250" y="7302500"/>
            <a:ext cx="11811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198" name="image.png" descr="image.png">
            <a:extLst>
              <a:ext uri="{FF2B5EF4-FFF2-40B4-BE49-F238E27FC236}">
                <a16:creationId xmlns:a16="http://schemas.microsoft.com/office/drawing/2014/main" id="{F84F39E3-6F7D-906E-96C1-247C6B4480E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984413" y="7302500"/>
            <a:ext cx="15113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199" name="image.png" descr="image.png">
            <a:extLst>
              <a:ext uri="{FF2B5EF4-FFF2-40B4-BE49-F238E27FC236}">
                <a16:creationId xmlns:a16="http://schemas.microsoft.com/office/drawing/2014/main" id="{EBE8D858-B271-4E5D-E734-1852744D56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25538" y="7302500"/>
            <a:ext cx="1182687"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200" name="image.png" descr="image.png">
            <a:extLst>
              <a:ext uri="{FF2B5EF4-FFF2-40B4-BE49-F238E27FC236}">
                <a16:creationId xmlns:a16="http://schemas.microsoft.com/office/drawing/2014/main" id="{2A7B233C-8203-3C2C-579E-1F058CD281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44250" y="8156575"/>
            <a:ext cx="155416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201" name="image.png" descr="image.png">
            <a:extLst>
              <a:ext uri="{FF2B5EF4-FFF2-40B4-BE49-F238E27FC236}">
                <a16:creationId xmlns:a16="http://schemas.microsoft.com/office/drawing/2014/main" id="{1BFDD79B-C57D-02C2-A8B2-26D54B15CD0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668250" y="8156575"/>
            <a:ext cx="11811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202" name="image.png" descr="image.png">
            <a:extLst>
              <a:ext uri="{FF2B5EF4-FFF2-40B4-BE49-F238E27FC236}">
                <a16:creationId xmlns:a16="http://schemas.microsoft.com/office/drawing/2014/main" id="{605EF9D9-83CD-B3F6-EA1E-829510004A0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984413" y="8156575"/>
            <a:ext cx="15113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203" name="image.png" descr="image.png">
            <a:extLst>
              <a:ext uri="{FF2B5EF4-FFF2-40B4-BE49-F238E27FC236}">
                <a16:creationId xmlns:a16="http://schemas.microsoft.com/office/drawing/2014/main" id="{D6D059C1-033B-889F-39A3-AC48877FABC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825538" y="8156575"/>
            <a:ext cx="118268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204" name="image.png" descr="image.png">
            <a:extLst>
              <a:ext uri="{FF2B5EF4-FFF2-40B4-BE49-F238E27FC236}">
                <a16:creationId xmlns:a16="http://schemas.microsoft.com/office/drawing/2014/main" id="{93D57857-B426-B43B-57BE-5A105C092A1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50500" y="8162925"/>
            <a:ext cx="67786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205" name="image.png" descr="image.png">
            <a:extLst>
              <a:ext uri="{FF2B5EF4-FFF2-40B4-BE49-F238E27FC236}">
                <a16:creationId xmlns:a16="http://schemas.microsoft.com/office/drawing/2014/main" id="{8EFC0B20-5A68-FF4C-F236-9DF2027F138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50500" y="7278688"/>
            <a:ext cx="67786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206" name="image.png" descr="image.png">
            <a:extLst>
              <a:ext uri="{FF2B5EF4-FFF2-40B4-BE49-F238E27FC236}">
                <a16:creationId xmlns:a16="http://schemas.microsoft.com/office/drawing/2014/main" id="{65CB23E7-118D-00B4-0C85-825B8EFD657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50500" y="6443663"/>
            <a:ext cx="67786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207" name="image.png" descr="image.png">
            <a:extLst>
              <a:ext uri="{FF2B5EF4-FFF2-40B4-BE49-F238E27FC236}">
                <a16:creationId xmlns:a16="http://schemas.microsoft.com/office/drawing/2014/main" id="{F0A61236-2BA5-14DF-D132-F88845E212A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350500" y="5589588"/>
            <a:ext cx="67786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208" name="image.png" descr="image.png">
            <a:extLst>
              <a:ext uri="{FF2B5EF4-FFF2-40B4-BE49-F238E27FC236}">
                <a16:creationId xmlns:a16="http://schemas.microsoft.com/office/drawing/2014/main" id="{0F1AB2C9-0F35-CDF5-6DFB-1AE944D22B4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00125" y="6645275"/>
            <a:ext cx="5207000" cy="520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74" name="Circle">
            <a:extLst>
              <a:ext uri="{FF2B5EF4-FFF2-40B4-BE49-F238E27FC236}">
                <a16:creationId xmlns:a16="http://schemas.microsoft.com/office/drawing/2014/main" id="{FE61C8C0-D8C0-6463-EFF2-F5D8A827379D}"/>
              </a:ext>
            </a:extLst>
          </p:cNvPr>
          <p:cNvSpPr/>
          <p:nvPr/>
        </p:nvSpPr>
        <p:spPr>
          <a:xfrm>
            <a:off x="7426325" y="5795963"/>
            <a:ext cx="1543050" cy="1543050"/>
          </a:xfrm>
          <a:prstGeom prst="ellipse">
            <a:avLst/>
          </a:prstGeom>
          <a:solidFill>
            <a:srgbClr val="254A6B"/>
          </a:solid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pic>
        <p:nvPicPr>
          <p:cNvPr id="50210" name="image.png" descr="image.png">
            <a:extLst>
              <a:ext uri="{FF2B5EF4-FFF2-40B4-BE49-F238E27FC236}">
                <a16:creationId xmlns:a16="http://schemas.microsoft.com/office/drawing/2014/main" id="{33F831AB-4551-9950-5E8D-18F6D7AE1CA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35888" y="6224588"/>
            <a:ext cx="9271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211" name="image.png" descr="image.png">
            <a:extLst>
              <a:ext uri="{FF2B5EF4-FFF2-40B4-BE49-F238E27FC236}">
                <a16:creationId xmlns:a16="http://schemas.microsoft.com/office/drawing/2014/main" id="{824598B4-E8F0-9F44-6E94-32F5BA925C5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480300" y="8216900"/>
            <a:ext cx="51117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77" name="Rectangle">
            <a:extLst>
              <a:ext uri="{FF2B5EF4-FFF2-40B4-BE49-F238E27FC236}">
                <a16:creationId xmlns:a16="http://schemas.microsoft.com/office/drawing/2014/main" id="{CF8210DC-B73F-6242-7919-71884B1983D3}"/>
              </a:ext>
            </a:extLst>
          </p:cNvPr>
          <p:cNvSpPr/>
          <p:nvPr/>
        </p:nvSpPr>
        <p:spPr>
          <a:xfrm>
            <a:off x="142875" y="0"/>
            <a:ext cx="3959225" cy="2058988"/>
          </a:xfrm>
          <a:prstGeom prst="rect">
            <a:avLst/>
          </a:prstGeom>
          <a:blipFill>
            <a:blip r:embed="rId21"/>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50213" name="Thank You">
            <a:extLst>
              <a:ext uri="{FF2B5EF4-FFF2-40B4-BE49-F238E27FC236}">
                <a16:creationId xmlns:a16="http://schemas.microsoft.com/office/drawing/2014/main" id="{AF6219DA-F9B6-F35E-1BB9-D4D855CAB370}"/>
              </a:ext>
            </a:extLst>
          </p:cNvPr>
          <p:cNvSpPr txBox="1">
            <a:spLocks noChangeArrowheads="1"/>
          </p:cNvSpPr>
          <p:nvPr/>
        </p:nvSpPr>
        <p:spPr bwMode="auto">
          <a:xfrm>
            <a:off x="9544050" y="2265363"/>
            <a:ext cx="77152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8200"/>
              </a:lnSpc>
            </a:pPr>
            <a:r>
              <a:rPr lang="en-US" altLang="en-US" sz="12900">
                <a:solidFill>
                  <a:srgbClr val="FFF8EF"/>
                </a:solidFill>
                <a:latin typeface="Vintage Moon"/>
                <a:ea typeface="Vintage Moon"/>
                <a:cs typeface="Vintage Moon"/>
                <a:sym typeface="Vintage Moon"/>
              </a:rPr>
              <a:t>Thank You</a:t>
            </a:r>
          </a:p>
        </p:txBody>
      </p:sp>
      <p:sp>
        <p:nvSpPr>
          <p:cNvPr id="50214" name="Arilene Carrasco">
            <a:extLst>
              <a:ext uri="{FF2B5EF4-FFF2-40B4-BE49-F238E27FC236}">
                <a16:creationId xmlns:a16="http://schemas.microsoft.com/office/drawing/2014/main" id="{2BD58FCA-8CDD-152E-879D-7ECE8FD32435}"/>
              </a:ext>
            </a:extLst>
          </p:cNvPr>
          <p:cNvSpPr txBox="1">
            <a:spLocks noChangeArrowheads="1"/>
          </p:cNvSpPr>
          <p:nvPr/>
        </p:nvSpPr>
        <p:spPr bwMode="auto">
          <a:xfrm>
            <a:off x="9544050" y="849313"/>
            <a:ext cx="77152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5600"/>
              </a:lnSpc>
            </a:pPr>
            <a:r>
              <a:rPr lang="en-US" altLang="en-US" sz="3900">
                <a:solidFill>
                  <a:srgbClr val="FFF8EF"/>
                </a:solidFill>
                <a:latin typeface="Vintage Moon"/>
                <a:ea typeface="Vintage Moon"/>
                <a:cs typeface="Vintage Moon"/>
                <a:sym typeface="Vintage Moon"/>
              </a:rPr>
              <a:t>Arilene Carrasco</a:t>
            </a:r>
          </a:p>
        </p:txBody>
      </p:sp>
      <p:sp>
        <p:nvSpPr>
          <p:cNvPr id="50215" name="432-236-7127">
            <a:extLst>
              <a:ext uri="{FF2B5EF4-FFF2-40B4-BE49-F238E27FC236}">
                <a16:creationId xmlns:a16="http://schemas.microsoft.com/office/drawing/2014/main" id="{E83E829E-6C61-34AF-DB30-485D8CFD8F29}"/>
              </a:ext>
            </a:extLst>
          </p:cNvPr>
          <p:cNvSpPr txBox="1">
            <a:spLocks noChangeArrowheads="1"/>
          </p:cNvSpPr>
          <p:nvPr/>
        </p:nvSpPr>
        <p:spPr bwMode="auto">
          <a:xfrm>
            <a:off x="11652250" y="5637213"/>
            <a:ext cx="4840288"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eaLnBrk="1">
              <a:lnSpc>
                <a:spcPts val="3200"/>
              </a:lnSpc>
            </a:pPr>
            <a:r>
              <a:rPr lang="en-US" altLang="en-US" sz="2300">
                <a:solidFill>
                  <a:srgbClr val="0A1F30"/>
                </a:solidFill>
                <a:latin typeface="Kollektif"/>
                <a:ea typeface="Kollektif"/>
                <a:cs typeface="Kollektif"/>
                <a:sym typeface="Kollektif"/>
              </a:rPr>
              <a:t>432-236-7127</a:t>
            </a:r>
          </a:p>
        </p:txBody>
      </p:sp>
      <p:sp>
        <p:nvSpPr>
          <p:cNvPr id="50216" name="info@diamondhomess.com">
            <a:extLst>
              <a:ext uri="{FF2B5EF4-FFF2-40B4-BE49-F238E27FC236}">
                <a16:creationId xmlns:a16="http://schemas.microsoft.com/office/drawing/2014/main" id="{22A73A7A-CAF5-A77B-7AF6-EC7AFE209F4D}"/>
              </a:ext>
            </a:extLst>
          </p:cNvPr>
          <p:cNvSpPr txBox="1">
            <a:spLocks noChangeArrowheads="1"/>
          </p:cNvSpPr>
          <p:nvPr/>
        </p:nvSpPr>
        <p:spPr bwMode="auto">
          <a:xfrm>
            <a:off x="11652250" y="6492875"/>
            <a:ext cx="4840288"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eaLnBrk="1">
              <a:lnSpc>
                <a:spcPts val="3200"/>
              </a:lnSpc>
            </a:pPr>
            <a:r>
              <a:rPr lang="en-US" altLang="en-US" sz="2300">
                <a:solidFill>
                  <a:srgbClr val="0A1F30"/>
                </a:solidFill>
                <a:latin typeface="Kollektif"/>
                <a:ea typeface="Kollektif"/>
                <a:cs typeface="Kollektif"/>
                <a:sym typeface="Kollektif"/>
              </a:rPr>
              <a:t>info@diamondhomess.com</a:t>
            </a:r>
          </a:p>
        </p:txBody>
      </p:sp>
      <p:sp>
        <p:nvSpPr>
          <p:cNvPr id="582" name="https://www.diamondhomess.com">
            <a:extLst>
              <a:ext uri="{FF2B5EF4-FFF2-40B4-BE49-F238E27FC236}">
                <a16:creationId xmlns:a16="http://schemas.microsoft.com/office/drawing/2014/main" id="{E270897D-A618-819B-C4B4-C2680F69F1BC}"/>
              </a:ext>
            </a:extLst>
          </p:cNvPr>
          <p:cNvSpPr txBox="1"/>
          <p:nvPr/>
        </p:nvSpPr>
        <p:spPr>
          <a:xfrm>
            <a:off x="11652250" y="7350125"/>
            <a:ext cx="4840288" cy="392113"/>
          </a:xfrm>
          <a:prstGeom prst="rect">
            <a:avLst/>
          </a:prstGeom>
          <a:ln w="12700">
            <a:miter lim="400000"/>
          </a:ln>
        </p:spPr>
        <p:txBody>
          <a:bodyPr lIns="0" tIns="0" rIns="0" bIns="0">
            <a:spAutoFit/>
          </a:bodyPr>
          <a:lstStyle>
            <a:lvl1pPr>
              <a:lnSpc>
                <a:spcPts val="3200"/>
              </a:lnSpc>
              <a:defRPr sz="2300" u="sng">
                <a:solidFill>
                  <a:srgbClr val="0000FF"/>
                </a:solidFill>
                <a:uFill>
                  <a:solidFill>
                    <a:srgbClr val="0000FF"/>
                  </a:solidFill>
                </a:uFill>
                <a:latin typeface="Kollektif"/>
                <a:ea typeface="Kollektif"/>
                <a:cs typeface="Kollektif"/>
                <a:sym typeface="Kollektif"/>
                <a:hlinkClick r:id="rId22"/>
              </a:defRPr>
            </a:lvl1pPr>
          </a:lstStyle>
          <a:p>
            <a:pPr eaLnBrk="1" fontAlgn="auto">
              <a:spcBef>
                <a:spcPts val="0"/>
              </a:spcBef>
              <a:spcAft>
                <a:spcPts val="0"/>
              </a:spcAft>
              <a:defRPr/>
            </a:pPr>
            <a:r>
              <a:rPr kern="0">
                <a:hlinkClick r:id="rId22"/>
              </a:rPr>
              <a:t>https://www.diamondhomess.com</a:t>
            </a:r>
          </a:p>
        </p:txBody>
      </p:sp>
      <p:sp>
        <p:nvSpPr>
          <p:cNvPr id="50218" name="7561 S Hwy 385, Odessa, TX 79766">
            <a:extLst>
              <a:ext uri="{FF2B5EF4-FFF2-40B4-BE49-F238E27FC236}">
                <a16:creationId xmlns:a16="http://schemas.microsoft.com/office/drawing/2014/main" id="{1FFFB447-51DC-900D-80AF-8B3FD4A7A222}"/>
              </a:ext>
            </a:extLst>
          </p:cNvPr>
          <p:cNvSpPr txBox="1">
            <a:spLocks noChangeArrowheads="1"/>
          </p:cNvSpPr>
          <p:nvPr/>
        </p:nvSpPr>
        <p:spPr bwMode="auto">
          <a:xfrm>
            <a:off x="11652250" y="8205788"/>
            <a:ext cx="4840288"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eaLnBrk="1">
              <a:lnSpc>
                <a:spcPts val="3200"/>
              </a:lnSpc>
            </a:pPr>
            <a:r>
              <a:rPr lang="en-US" altLang="en-US" sz="2300">
                <a:solidFill>
                  <a:srgbClr val="0A1F30"/>
                </a:solidFill>
                <a:latin typeface="Kollektif"/>
                <a:ea typeface="Kollektif"/>
                <a:cs typeface="Kollektif"/>
                <a:sym typeface="Kollektif"/>
              </a:rPr>
              <a:t>7561 S Hwy 385, Odessa, TX 79766</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gs>
            <a:gs pos="100000">
              <a:srgbClr val="CDFFD8"/>
            </a:gs>
          </a:gsLst>
          <a:lin ang="10800000"/>
        </a:gradFill>
        <a:effectLst/>
      </p:bgPr>
    </p:bg>
    <p:spTree>
      <p:nvGrpSpPr>
        <p:cNvPr id="1" name=""/>
        <p:cNvGrpSpPr/>
        <p:nvPr/>
      </p:nvGrpSpPr>
      <p:grpSpPr>
        <a:xfrm>
          <a:off x="0" y="0"/>
          <a:ext cx="0" cy="0"/>
          <a:chOff x="0" y="0"/>
          <a:chExt cx="0" cy="0"/>
        </a:xfrm>
      </p:grpSpPr>
      <p:sp>
        <p:nvSpPr>
          <p:cNvPr id="585" name="Rectangle">
            <a:extLst>
              <a:ext uri="{FF2B5EF4-FFF2-40B4-BE49-F238E27FC236}">
                <a16:creationId xmlns:a16="http://schemas.microsoft.com/office/drawing/2014/main" id="{F474EDA1-686D-E4AD-6FFC-EC07CF0D7A25}"/>
              </a:ext>
            </a:extLst>
          </p:cNvPr>
          <p:cNvSpPr/>
          <p:nvPr/>
        </p:nvSpPr>
        <p:spPr>
          <a:xfrm>
            <a:off x="4818063" y="1790700"/>
            <a:ext cx="7554912" cy="6705600"/>
          </a:xfrm>
          <a:prstGeom prst="rect">
            <a:avLst/>
          </a:prstGeom>
          <a:blipFill>
            <a:blip r:embed="rId2"/>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586" name="Rectangle">
            <a:extLst>
              <a:ext uri="{FF2B5EF4-FFF2-40B4-BE49-F238E27FC236}">
                <a16:creationId xmlns:a16="http://schemas.microsoft.com/office/drawing/2014/main" id="{8DB10806-5400-D43D-A4F1-705E4FDD529E}"/>
              </a:ext>
            </a:extLst>
          </p:cNvPr>
          <p:cNvSpPr/>
          <p:nvPr/>
        </p:nvSpPr>
        <p:spPr>
          <a:xfrm>
            <a:off x="11752263" y="6888163"/>
            <a:ext cx="6535737" cy="3398837"/>
          </a:xfrm>
          <a:prstGeom prst="rect">
            <a:avLst/>
          </a:prstGeom>
          <a:blipFill>
            <a:blip r:embed="rId3"/>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pic>
        <p:nvPicPr>
          <p:cNvPr id="7170" name="image.png" descr="image.png">
            <a:extLst>
              <a:ext uri="{FF2B5EF4-FFF2-40B4-BE49-F238E27FC236}">
                <a16:creationId xmlns:a16="http://schemas.microsoft.com/office/drawing/2014/main" id="{46598F17-C9B5-1F0E-ADD0-C7B94F6341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9775" y="6040438"/>
            <a:ext cx="658813" cy="46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171" name="image.png" descr="image.png">
            <a:extLst>
              <a:ext uri="{FF2B5EF4-FFF2-40B4-BE49-F238E27FC236}">
                <a16:creationId xmlns:a16="http://schemas.microsoft.com/office/drawing/2014/main" id="{C6A927FE-CA48-4CD2-F305-0807687A7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950" y="6040438"/>
            <a:ext cx="652463" cy="46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8" name="Shape">
            <a:extLst>
              <a:ext uri="{FF2B5EF4-FFF2-40B4-BE49-F238E27FC236}">
                <a16:creationId xmlns:a16="http://schemas.microsoft.com/office/drawing/2014/main" id="{DB66E503-8E7D-79EF-C442-BB3CB8B575BF}"/>
              </a:ext>
            </a:extLst>
          </p:cNvPr>
          <p:cNvSpPr/>
          <p:nvPr/>
        </p:nvSpPr>
        <p:spPr>
          <a:xfrm>
            <a:off x="5173663" y="557213"/>
            <a:ext cx="8699500" cy="9150350"/>
          </a:xfrm>
          <a:custGeom>
            <a:avLst/>
            <a:gdLst/>
            <a:ahLst/>
            <a:cxnLst>
              <a:cxn ang="0">
                <a:pos x="wd2" y="hd2"/>
              </a:cxn>
              <a:cxn ang="5400000">
                <a:pos x="wd2" y="hd2"/>
              </a:cxn>
              <a:cxn ang="10800000">
                <a:pos x="wd2" y="hd2"/>
              </a:cxn>
              <a:cxn ang="16200000">
                <a:pos x="wd2" y="hd2"/>
              </a:cxn>
            </a:cxnLst>
            <a:rect l="0" t="0" r="r" b="b"/>
            <a:pathLst>
              <a:path w="21600" h="21600" extrusionOk="0">
                <a:moveTo>
                  <a:pt x="168" y="0"/>
                </a:moveTo>
                <a:lnTo>
                  <a:pt x="21432" y="0"/>
                </a:lnTo>
                <a:cubicBezTo>
                  <a:pt x="21525" y="0"/>
                  <a:pt x="21600" y="71"/>
                  <a:pt x="21600" y="160"/>
                </a:cubicBezTo>
                <a:lnTo>
                  <a:pt x="21600" y="21440"/>
                </a:lnTo>
                <a:cubicBezTo>
                  <a:pt x="21600" y="21529"/>
                  <a:pt x="21525" y="21600"/>
                  <a:pt x="21432" y="21600"/>
                </a:cubicBezTo>
                <a:lnTo>
                  <a:pt x="168" y="21600"/>
                </a:lnTo>
                <a:cubicBezTo>
                  <a:pt x="75" y="21600"/>
                  <a:pt x="0" y="21529"/>
                  <a:pt x="0" y="21440"/>
                </a:cubicBezTo>
                <a:lnTo>
                  <a:pt x="0" y="160"/>
                </a:lnTo>
                <a:cubicBezTo>
                  <a:pt x="0" y="71"/>
                  <a:pt x="75" y="0"/>
                  <a:pt x="168" y="0"/>
                </a:cubicBezTo>
                <a:close/>
              </a:path>
            </a:pathLst>
          </a:custGeom>
          <a:solidFill>
            <a:srgbClr val="000000">
              <a:alpha val="0"/>
            </a:srgbClr>
          </a:solidFill>
          <a:ln w="47625" cap="sq">
            <a:solidFill>
              <a:srgbClr val="254A6B"/>
            </a:solidFill>
            <a:miter/>
          </a:ln>
        </p:spPr>
        <p:txBody>
          <a:bodyPr lIns="45718" tIns="45718" rIns="45718" bIns="45718"/>
          <a:lstStyle/>
          <a:p>
            <a:pPr eaLnBrk="1" fontAlgn="auto">
              <a:spcBef>
                <a:spcPts val="0"/>
              </a:spcBef>
              <a:spcAft>
                <a:spcPts val="0"/>
              </a:spcAft>
              <a:defRPr>
                <a:latin typeface="+mn-lt"/>
                <a:ea typeface="+mn-ea"/>
                <a:cs typeface="+mn-cs"/>
                <a:sym typeface="Calibri"/>
              </a:defRPr>
            </a:pPr>
            <a:endParaRPr kern="0">
              <a:latin typeface="+mn-lt"/>
              <a:cs typeface="+mn-cs"/>
              <a:sym typeface="Calibri"/>
            </a:endParaRPr>
          </a:p>
        </p:txBody>
      </p:sp>
      <p:sp>
        <p:nvSpPr>
          <p:cNvPr id="69" name="Rectangle">
            <a:extLst>
              <a:ext uri="{FF2B5EF4-FFF2-40B4-BE49-F238E27FC236}">
                <a16:creationId xmlns:a16="http://schemas.microsoft.com/office/drawing/2014/main" id="{FA9992CF-6EC4-5A78-483E-7B8B2BFB0E14}"/>
              </a:ext>
            </a:extLst>
          </p:cNvPr>
          <p:cNvSpPr/>
          <p:nvPr/>
        </p:nvSpPr>
        <p:spPr>
          <a:xfrm>
            <a:off x="1787525" y="-446088"/>
            <a:ext cx="2627313" cy="4846638"/>
          </a:xfrm>
          <a:prstGeom prst="rect">
            <a:avLst/>
          </a:prstGeom>
          <a:solidFill>
            <a:srgbClr val="FFD7D2"/>
          </a:solid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pic>
        <p:nvPicPr>
          <p:cNvPr id="7174" name="image.png" descr="image.png">
            <a:extLst>
              <a:ext uri="{FF2B5EF4-FFF2-40B4-BE49-F238E27FC236}">
                <a16:creationId xmlns:a16="http://schemas.microsoft.com/office/drawing/2014/main" id="{E94FDBF7-6637-EE52-D729-CFD03741A6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288" y="828675"/>
            <a:ext cx="4146550"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71" name="Rectangle">
            <a:extLst>
              <a:ext uri="{FF2B5EF4-FFF2-40B4-BE49-F238E27FC236}">
                <a16:creationId xmlns:a16="http://schemas.microsoft.com/office/drawing/2014/main" id="{97A91B62-CFE6-0E21-968D-2F34BD688E41}"/>
              </a:ext>
            </a:extLst>
          </p:cNvPr>
          <p:cNvSpPr/>
          <p:nvPr/>
        </p:nvSpPr>
        <p:spPr>
          <a:xfrm>
            <a:off x="14379575" y="7173913"/>
            <a:ext cx="2628900" cy="3533775"/>
          </a:xfrm>
          <a:prstGeom prst="rect">
            <a:avLst/>
          </a:prstGeom>
          <a:solidFill>
            <a:srgbClr val="FFD7D2"/>
          </a:solid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pic>
        <p:nvPicPr>
          <p:cNvPr id="7176" name="image.png" descr="image.png">
            <a:extLst>
              <a:ext uri="{FF2B5EF4-FFF2-40B4-BE49-F238E27FC236}">
                <a16:creationId xmlns:a16="http://schemas.microsoft.com/office/drawing/2014/main" id="{1B795CD2-0E12-41C4-4CBB-2F4F43E7F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8588" y="-573088"/>
            <a:ext cx="652462"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177" name="image.png" descr="image.png">
            <a:extLst>
              <a:ext uri="{FF2B5EF4-FFF2-40B4-BE49-F238E27FC236}">
                <a16:creationId xmlns:a16="http://schemas.microsoft.com/office/drawing/2014/main" id="{17472292-0B65-07D2-4EDB-469D12143D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9413" y="-573088"/>
            <a:ext cx="658812"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178" name="image.png" descr="image.png">
            <a:extLst>
              <a:ext uri="{FF2B5EF4-FFF2-40B4-BE49-F238E27FC236}">
                <a16:creationId xmlns:a16="http://schemas.microsoft.com/office/drawing/2014/main" id="{114054F4-2BC4-2E88-7500-894222842F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25513" y="3168650"/>
            <a:ext cx="4137025"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75" name="Circle">
            <a:extLst>
              <a:ext uri="{FF2B5EF4-FFF2-40B4-BE49-F238E27FC236}">
                <a16:creationId xmlns:a16="http://schemas.microsoft.com/office/drawing/2014/main" id="{E8BD2A7E-5F2C-3804-C49B-1A00530C8BDC}"/>
              </a:ext>
            </a:extLst>
          </p:cNvPr>
          <p:cNvSpPr/>
          <p:nvPr/>
        </p:nvSpPr>
        <p:spPr>
          <a:xfrm>
            <a:off x="777875" y="8382000"/>
            <a:ext cx="1116013" cy="1117600"/>
          </a:xfrm>
          <a:prstGeom prst="ellipse">
            <a:avLst/>
          </a:prstGeom>
          <a:solidFill>
            <a:srgbClr val="CB6CE6"/>
          </a:solid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7180" name="Arilene Carrasco is the Co-Founder and CEO of Diamond Homes.…">
            <a:extLst>
              <a:ext uri="{FF2B5EF4-FFF2-40B4-BE49-F238E27FC236}">
                <a16:creationId xmlns:a16="http://schemas.microsoft.com/office/drawing/2014/main" id="{B1E2275C-8584-F85F-DA15-CC601005D560}"/>
              </a:ext>
            </a:extLst>
          </p:cNvPr>
          <p:cNvSpPr txBox="1">
            <a:spLocks noChangeArrowheads="1"/>
          </p:cNvSpPr>
          <p:nvPr/>
        </p:nvSpPr>
        <p:spPr bwMode="auto">
          <a:xfrm>
            <a:off x="5303838" y="933450"/>
            <a:ext cx="10061575" cy="730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just" eaLnBrk="1">
              <a:lnSpc>
                <a:spcPts val="3200"/>
              </a:lnSpc>
            </a:pPr>
            <a:r>
              <a:rPr lang="en-US" altLang="en-US" sz="2300">
                <a:solidFill>
                  <a:srgbClr val="0A1F30"/>
                </a:solidFill>
                <a:latin typeface="Kollektif"/>
                <a:ea typeface="Kollektif"/>
                <a:cs typeface="Kollektif"/>
                <a:sym typeface="Kollektif"/>
              </a:rPr>
              <a:t>Arilene Carrasco is the Co-Founder and CEO of Diamond Homes. </a:t>
            </a:r>
          </a:p>
          <a:p>
            <a:pPr algn="just" eaLnBrk="1">
              <a:lnSpc>
                <a:spcPts val="3200"/>
              </a:lnSpc>
            </a:pPr>
            <a:r>
              <a:rPr lang="en-US" altLang="en-US" sz="2300">
                <a:solidFill>
                  <a:srgbClr val="0A1F30"/>
                </a:solidFill>
                <a:latin typeface="Kollektif"/>
                <a:ea typeface="Kollektif"/>
                <a:cs typeface="Kollektif"/>
                <a:sym typeface="Kollektif"/>
              </a:rPr>
              <a:t>An enthusiastic young woman, her focus and determination are </a:t>
            </a:r>
          </a:p>
          <a:p>
            <a:pPr algn="just" eaLnBrk="1">
              <a:lnSpc>
                <a:spcPts val="3200"/>
              </a:lnSpc>
            </a:pPr>
            <a:r>
              <a:rPr lang="en-US" altLang="en-US" sz="2300">
                <a:solidFill>
                  <a:srgbClr val="0A1F30"/>
                </a:solidFill>
                <a:latin typeface="Kollektif"/>
                <a:ea typeface="Kollektif"/>
                <a:cs typeface="Kollektif"/>
                <a:sym typeface="Kollektif"/>
              </a:rPr>
              <a:t>key to her success in day-to-day operations. As a mother </a:t>
            </a:r>
          </a:p>
          <a:p>
            <a:pPr algn="just" eaLnBrk="1">
              <a:lnSpc>
                <a:spcPts val="3200"/>
              </a:lnSpc>
            </a:pPr>
            <a:r>
              <a:rPr lang="en-US" altLang="en-US" sz="2300">
                <a:solidFill>
                  <a:srgbClr val="0A1F30"/>
                </a:solidFill>
                <a:latin typeface="Kollektif"/>
                <a:ea typeface="Kollektif"/>
                <a:cs typeface="Kollektif"/>
                <a:sym typeface="Kollektif"/>
              </a:rPr>
              <a:t>of a beautiful young boy and the wife of a supportive </a:t>
            </a:r>
          </a:p>
          <a:p>
            <a:pPr algn="just" eaLnBrk="1">
              <a:lnSpc>
                <a:spcPts val="3200"/>
              </a:lnSpc>
            </a:pPr>
            <a:r>
              <a:rPr lang="en-US" altLang="en-US" sz="2300">
                <a:solidFill>
                  <a:srgbClr val="0A1F30"/>
                </a:solidFill>
                <a:latin typeface="Kollektif"/>
                <a:ea typeface="Kollektif"/>
                <a:cs typeface="Kollektif"/>
                <a:sym typeface="Kollektif"/>
              </a:rPr>
              <a:t>husband, she draws inspiration from her family to reach</a:t>
            </a:r>
          </a:p>
          <a:p>
            <a:pPr algn="just" eaLnBrk="1">
              <a:lnSpc>
                <a:spcPts val="3200"/>
              </a:lnSpc>
            </a:pPr>
            <a:r>
              <a:rPr lang="en-US" altLang="en-US" sz="2300">
                <a:solidFill>
                  <a:srgbClr val="0A1F30"/>
                </a:solidFill>
                <a:latin typeface="Kollektif"/>
                <a:ea typeface="Kollektif"/>
                <a:cs typeface="Kollektif"/>
                <a:sym typeface="Kollektif"/>
              </a:rPr>
              <a:t> new heights. At the age of 26, she entered the</a:t>
            </a:r>
          </a:p>
          <a:p>
            <a:pPr algn="just" eaLnBrk="1">
              <a:lnSpc>
                <a:spcPts val="3200"/>
              </a:lnSpc>
            </a:pPr>
            <a:r>
              <a:rPr lang="en-US" altLang="en-US" sz="2300">
                <a:solidFill>
                  <a:srgbClr val="0A1F30"/>
                </a:solidFill>
                <a:latin typeface="Kollektif"/>
                <a:ea typeface="Kollektif"/>
                <a:cs typeface="Kollektif"/>
                <a:sym typeface="Kollektif"/>
              </a:rPr>
              <a:t> manufactured home business, driven by her mission to </a:t>
            </a:r>
          </a:p>
          <a:p>
            <a:pPr algn="just" eaLnBrk="1">
              <a:lnSpc>
                <a:spcPts val="3200"/>
              </a:lnSpc>
            </a:pPr>
            <a:r>
              <a:rPr lang="en-US" altLang="en-US" sz="2300">
                <a:solidFill>
                  <a:srgbClr val="0A1F30"/>
                </a:solidFill>
                <a:latin typeface="Kollektif"/>
                <a:ea typeface="Kollektif"/>
                <a:cs typeface="Kollektif"/>
                <a:sym typeface="Kollektif"/>
              </a:rPr>
              <a:t>help more families achieve homeownership. Although she</a:t>
            </a:r>
          </a:p>
          <a:p>
            <a:pPr algn="just" eaLnBrk="1">
              <a:lnSpc>
                <a:spcPts val="3200"/>
              </a:lnSpc>
            </a:pPr>
            <a:r>
              <a:rPr lang="en-US" altLang="en-US" sz="2300">
                <a:solidFill>
                  <a:srgbClr val="0A1F30"/>
                </a:solidFill>
                <a:latin typeface="Kollektif"/>
                <a:ea typeface="Kollektif"/>
                <a:cs typeface="Kollektif"/>
                <a:sym typeface="Kollektif"/>
              </a:rPr>
              <a:t> acknowledges that establishing her own business was</a:t>
            </a:r>
          </a:p>
          <a:p>
            <a:pPr algn="just" eaLnBrk="1">
              <a:lnSpc>
                <a:spcPts val="3200"/>
              </a:lnSpc>
            </a:pPr>
            <a:r>
              <a:rPr lang="en-US" altLang="en-US" sz="2300">
                <a:solidFill>
                  <a:srgbClr val="0A1F30"/>
                </a:solidFill>
                <a:latin typeface="Kollektif"/>
                <a:ea typeface="Kollektif"/>
                <a:cs typeface="Kollektif"/>
                <a:sym typeface="Kollektif"/>
              </a:rPr>
              <a:t> challenging, her hard work has paid off. Arilene has built</a:t>
            </a:r>
          </a:p>
          <a:p>
            <a:pPr algn="just" eaLnBrk="1">
              <a:lnSpc>
                <a:spcPts val="3200"/>
              </a:lnSpc>
            </a:pPr>
            <a:r>
              <a:rPr lang="en-US" altLang="en-US" sz="2300">
                <a:solidFill>
                  <a:srgbClr val="0A1F30"/>
                </a:solidFill>
                <a:latin typeface="Kollektif"/>
                <a:ea typeface="Kollektif"/>
                <a:cs typeface="Kollektif"/>
                <a:sym typeface="Kollektif"/>
              </a:rPr>
              <a:t> a strong reputation in the manufactured homes industry </a:t>
            </a:r>
          </a:p>
          <a:p>
            <a:pPr algn="just" eaLnBrk="1">
              <a:lnSpc>
                <a:spcPts val="3200"/>
              </a:lnSpc>
            </a:pPr>
            <a:r>
              <a:rPr lang="en-US" altLang="en-US" sz="2300">
                <a:solidFill>
                  <a:srgbClr val="0A1F30"/>
                </a:solidFill>
                <a:latin typeface="Kollektif"/>
                <a:ea typeface="Kollektif"/>
                <a:cs typeface="Kollektif"/>
                <a:sym typeface="Kollektif"/>
              </a:rPr>
              <a:t>and takes pride in her dedicated team, whose collaboration</a:t>
            </a:r>
          </a:p>
          <a:p>
            <a:pPr algn="just" eaLnBrk="1">
              <a:lnSpc>
                <a:spcPts val="3200"/>
              </a:lnSpc>
            </a:pPr>
            <a:r>
              <a:rPr lang="en-US" altLang="en-US" sz="2300">
                <a:solidFill>
                  <a:srgbClr val="0A1F30"/>
                </a:solidFill>
                <a:latin typeface="Kollektif"/>
                <a:ea typeface="Kollektif"/>
                <a:cs typeface="Kollektif"/>
                <a:sym typeface="Kollektif"/>
              </a:rPr>
              <a:t> continues to fuel their success. Delivering the keys of a new</a:t>
            </a:r>
          </a:p>
          <a:p>
            <a:pPr algn="just" eaLnBrk="1">
              <a:lnSpc>
                <a:spcPts val="3200"/>
              </a:lnSpc>
            </a:pPr>
            <a:r>
              <a:rPr lang="en-US" altLang="en-US" sz="2300">
                <a:solidFill>
                  <a:srgbClr val="0A1F30"/>
                </a:solidFill>
                <a:latin typeface="Kollektif"/>
                <a:ea typeface="Kollektif"/>
                <a:cs typeface="Kollektif"/>
                <a:sym typeface="Kollektif"/>
              </a:rPr>
              <a:t> home to families who once believed homeownership was out </a:t>
            </a:r>
          </a:p>
          <a:p>
            <a:pPr algn="just" eaLnBrk="1">
              <a:lnSpc>
                <a:spcPts val="3200"/>
              </a:lnSpc>
            </a:pPr>
            <a:r>
              <a:rPr lang="en-US" altLang="en-US" sz="2300">
                <a:solidFill>
                  <a:srgbClr val="0A1F30"/>
                </a:solidFill>
                <a:latin typeface="Kollektif"/>
                <a:ea typeface="Kollektif"/>
                <a:cs typeface="Kollektif"/>
                <a:sym typeface="Kollektif"/>
              </a:rPr>
              <a:t>of reach is what motivates her to work harder each day. </a:t>
            </a:r>
          </a:p>
          <a:p>
            <a:pPr algn="just" eaLnBrk="1">
              <a:lnSpc>
                <a:spcPts val="3200"/>
              </a:lnSpc>
            </a:pPr>
            <a:r>
              <a:rPr lang="en-US" altLang="en-US" sz="2300">
                <a:solidFill>
                  <a:srgbClr val="0A1F30"/>
                </a:solidFill>
                <a:latin typeface="Kollektif"/>
                <a:ea typeface="Kollektif"/>
                <a:cs typeface="Kollektif"/>
                <a:sym typeface="Kollektif"/>
              </a:rPr>
              <a:t>Her goal is to continue pursuing her dream of helping people </a:t>
            </a:r>
          </a:p>
          <a:p>
            <a:pPr algn="just" eaLnBrk="1">
              <a:lnSpc>
                <a:spcPts val="3200"/>
              </a:lnSpc>
            </a:pPr>
            <a:r>
              <a:rPr lang="en-US" altLang="en-US" sz="2300">
                <a:solidFill>
                  <a:srgbClr val="0A1F30"/>
                </a:solidFill>
                <a:latin typeface="Kollektif"/>
                <a:ea typeface="Kollektif"/>
                <a:cs typeface="Kollektif"/>
                <a:sym typeface="Kollektif"/>
              </a:rPr>
              <a:t>become proud homeowners, while fostering the growth of </a:t>
            </a:r>
          </a:p>
          <a:p>
            <a:pPr algn="just" eaLnBrk="1">
              <a:lnSpc>
                <a:spcPts val="3200"/>
              </a:lnSpc>
            </a:pPr>
            <a:r>
              <a:rPr lang="en-US" altLang="en-US" sz="2300">
                <a:solidFill>
                  <a:srgbClr val="0A1F30"/>
                </a:solidFill>
                <a:latin typeface="Kollektif"/>
                <a:ea typeface="Kollektif"/>
                <a:cs typeface="Kollektif"/>
                <a:sym typeface="Kollektif"/>
              </a:rPr>
              <a:t>her company for decades to come.</a:t>
            </a:r>
          </a:p>
        </p:txBody>
      </p:sp>
      <p:pic>
        <p:nvPicPr>
          <p:cNvPr id="7181" name="image.png" descr="image.png">
            <a:extLst>
              <a:ext uri="{FF2B5EF4-FFF2-40B4-BE49-F238E27FC236}">
                <a16:creationId xmlns:a16="http://schemas.microsoft.com/office/drawing/2014/main" id="{735D29B0-B717-BA10-1DFE-AB27F0114A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363" y="6686550"/>
            <a:ext cx="13398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182" name="image.png" descr="image.png">
            <a:extLst>
              <a:ext uri="{FF2B5EF4-FFF2-40B4-BE49-F238E27FC236}">
                <a16:creationId xmlns:a16="http://schemas.microsoft.com/office/drawing/2014/main" id="{CB4540DA-FBCB-8052-63E7-1F7A8E78B3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86175" y="1828800"/>
            <a:ext cx="1341438"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7183" name="For Arilene, ‘’The sky is the limit.’’">
            <a:extLst>
              <a:ext uri="{FF2B5EF4-FFF2-40B4-BE49-F238E27FC236}">
                <a16:creationId xmlns:a16="http://schemas.microsoft.com/office/drawing/2014/main" id="{E24D2B93-152A-529B-946F-9324864962C7}"/>
              </a:ext>
            </a:extLst>
          </p:cNvPr>
          <p:cNvSpPr txBox="1">
            <a:spLocks noChangeArrowheads="1"/>
          </p:cNvSpPr>
          <p:nvPr/>
        </p:nvSpPr>
        <p:spPr bwMode="auto">
          <a:xfrm>
            <a:off x="5662613" y="8874125"/>
            <a:ext cx="772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4300"/>
              </a:lnSpc>
            </a:pPr>
            <a:r>
              <a:rPr lang="en-US" altLang="en-US" sz="3000">
                <a:solidFill>
                  <a:srgbClr val="0A1F30"/>
                </a:solidFill>
                <a:latin typeface="Candal"/>
                <a:ea typeface="Candal"/>
                <a:cs typeface="Candal"/>
                <a:sym typeface="Candal"/>
              </a:rPr>
              <a:t>For Arilene, ‘’The sky is the limit.’’</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pic>
        <p:nvPicPr>
          <p:cNvPr id="8194" name="image.png" descr="image.png">
            <a:extLst>
              <a:ext uri="{FF2B5EF4-FFF2-40B4-BE49-F238E27FC236}">
                <a16:creationId xmlns:a16="http://schemas.microsoft.com/office/drawing/2014/main" id="{A1B7A61E-A165-6F38-165F-7573610C82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475" y="585788"/>
            <a:ext cx="43037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195" name="image.png" descr="image.png">
            <a:extLst>
              <a:ext uri="{FF2B5EF4-FFF2-40B4-BE49-F238E27FC236}">
                <a16:creationId xmlns:a16="http://schemas.microsoft.com/office/drawing/2014/main" id="{30C939E1-82E9-82E6-EBF9-799419586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3263" y="-244475"/>
            <a:ext cx="470058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3" name="image.png" descr="image.png">
            <a:extLst>
              <a:ext uri="{FF2B5EF4-FFF2-40B4-BE49-F238E27FC236}">
                <a16:creationId xmlns:a16="http://schemas.microsoft.com/office/drawing/2014/main" id="{10D7B598-3576-26F3-07A4-1C487F6BFA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20875"/>
            <a:ext cx="5735638" cy="574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86" name="Group">
            <a:extLst>
              <a:ext uri="{FF2B5EF4-FFF2-40B4-BE49-F238E27FC236}">
                <a16:creationId xmlns:a16="http://schemas.microsoft.com/office/drawing/2014/main" id="{C076AF0C-6859-2896-CFBF-CD39A78AB7AD}"/>
              </a:ext>
            </a:extLst>
          </p:cNvPr>
          <p:cNvGrpSpPr>
            <a:grpSpLocks/>
          </p:cNvGrpSpPr>
          <p:nvPr/>
        </p:nvGrpSpPr>
        <p:grpSpPr bwMode="auto">
          <a:xfrm>
            <a:off x="5316538" y="1828800"/>
            <a:ext cx="6575425" cy="6546850"/>
            <a:chOff x="0" y="0"/>
            <a:chExt cx="6576037" cy="6546980"/>
          </a:xfrm>
        </p:grpSpPr>
        <p:sp>
          <p:nvSpPr>
            <p:cNvPr id="84" name="Shape">
              <a:extLst>
                <a:ext uri="{FF2B5EF4-FFF2-40B4-BE49-F238E27FC236}">
                  <a16:creationId xmlns:a16="http://schemas.microsoft.com/office/drawing/2014/main" id="{1DEF81C3-99A5-7A00-B525-E100E07AC07B}"/>
                </a:ext>
              </a:extLst>
            </p:cNvPr>
            <p:cNvSpPr/>
            <p:nvPr/>
          </p:nvSpPr>
          <p:spPr>
            <a:xfrm>
              <a:off x="0" y="0"/>
              <a:ext cx="6576037" cy="6546980"/>
            </a:xfrm>
            <a:custGeom>
              <a:avLst/>
              <a:gdLst/>
              <a:ahLst/>
              <a:cxnLst>
                <a:cxn ang="0">
                  <a:pos x="wd2" y="hd2"/>
                </a:cxn>
                <a:cxn ang="5400000">
                  <a:pos x="wd2" y="hd2"/>
                </a:cxn>
                <a:cxn ang="10800000">
                  <a:pos x="wd2" y="hd2"/>
                </a:cxn>
                <a:cxn ang="16200000">
                  <a:pos x="wd2" y="hd2"/>
                </a:cxn>
              </a:cxnLst>
              <a:rect l="0" t="0" r="r" b="b"/>
              <a:pathLst>
                <a:path w="20676" h="21566" extrusionOk="0">
                  <a:moveTo>
                    <a:pt x="10338" y="0"/>
                  </a:moveTo>
                  <a:cubicBezTo>
                    <a:pt x="6650" y="-17"/>
                    <a:pt x="3235" y="2034"/>
                    <a:pt x="1387" y="5378"/>
                  </a:cubicBezTo>
                  <a:cubicBezTo>
                    <a:pt x="-462" y="8721"/>
                    <a:pt x="-462" y="12845"/>
                    <a:pt x="1387" y="16188"/>
                  </a:cubicBezTo>
                  <a:cubicBezTo>
                    <a:pt x="3235" y="19532"/>
                    <a:pt x="6650" y="21583"/>
                    <a:pt x="10338" y="21566"/>
                  </a:cubicBezTo>
                  <a:cubicBezTo>
                    <a:pt x="14026" y="21583"/>
                    <a:pt x="17441" y="19532"/>
                    <a:pt x="19289" y="16188"/>
                  </a:cubicBezTo>
                  <a:cubicBezTo>
                    <a:pt x="21138" y="12845"/>
                    <a:pt x="21138" y="8721"/>
                    <a:pt x="19289" y="5378"/>
                  </a:cubicBezTo>
                  <a:cubicBezTo>
                    <a:pt x="17441" y="2034"/>
                    <a:pt x="14026" y="-17"/>
                    <a:pt x="10338" y="0"/>
                  </a:cubicBezTo>
                  <a:close/>
                </a:path>
              </a:pathLst>
            </a:custGeom>
            <a:solidFill>
              <a:srgbClr val="FFF8EF"/>
            </a:solidFill>
            <a:ln w="12700" cap="flat">
              <a:noFill/>
              <a:miter lim="400000"/>
            </a:ln>
            <a:effectLst/>
          </p:spPr>
          <p:txBody>
            <a:bodyPr lIns="45718" tIns="45718" rIns="45718" bIns="45718"/>
            <a:lstStyle/>
            <a:p>
              <a:pPr eaLnBrk="1" fontAlgn="auto">
                <a:spcBef>
                  <a:spcPts val="0"/>
                </a:spcBef>
                <a:spcAft>
                  <a:spcPts val="0"/>
                </a:spcAft>
                <a:defRPr>
                  <a:latin typeface="+mn-lt"/>
                  <a:ea typeface="+mn-ea"/>
                  <a:cs typeface="+mn-cs"/>
                  <a:sym typeface="Calibri"/>
                </a:defRPr>
              </a:pPr>
              <a:endParaRPr kern="0">
                <a:latin typeface="+mn-lt"/>
                <a:cs typeface="+mn-cs"/>
                <a:sym typeface="Calibri"/>
              </a:endParaRPr>
            </a:p>
          </p:txBody>
        </p:sp>
        <p:pic>
          <p:nvPicPr>
            <p:cNvPr id="8204" name="image.png" descr="image.png">
              <a:extLst>
                <a:ext uri="{FF2B5EF4-FFF2-40B4-BE49-F238E27FC236}">
                  <a16:creationId xmlns:a16="http://schemas.microsoft.com/office/drawing/2014/main" id="{36BB6F4D-ED88-323E-489D-D09F5EE882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922" y="426409"/>
              <a:ext cx="5713036" cy="568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8198" name="image.png" descr="image.png">
            <a:extLst>
              <a:ext uri="{FF2B5EF4-FFF2-40B4-BE49-F238E27FC236}">
                <a16:creationId xmlns:a16="http://schemas.microsoft.com/office/drawing/2014/main" id="{7DDC14F9-AE40-AB93-3C27-32C5F56296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28913" y="8375650"/>
            <a:ext cx="1341437"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199" name="image.png" descr="image.png">
            <a:extLst>
              <a:ext uri="{FF2B5EF4-FFF2-40B4-BE49-F238E27FC236}">
                <a16:creationId xmlns:a16="http://schemas.microsoft.com/office/drawing/2014/main" id="{D63C5211-B8A8-E4E0-2805-E1EE3AAAE8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5238" y="585788"/>
            <a:ext cx="1341437"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91" name="Group">
            <a:extLst>
              <a:ext uri="{FF2B5EF4-FFF2-40B4-BE49-F238E27FC236}">
                <a16:creationId xmlns:a16="http://schemas.microsoft.com/office/drawing/2014/main" id="{2A655613-52B1-B7AC-1A0B-7E7E94190209}"/>
              </a:ext>
            </a:extLst>
          </p:cNvPr>
          <p:cNvGrpSpPr>
            <a:grpSpLocks/>
          </p:cNvGrpSpPr>
          <p:nvPr/>
        </p:nvGrpSpPr>
        <p:grpSpPr bwMode="auto">
          <a:xfrm>
            <a:off x="11728450" y="1922463"/>
            <a:ext cx="6573838" cy="6545262"/>
            <a:chOff x="0" y="0"/>
            <a:chExt cx="6574442" cy="6545393"/>
          </a:xfrm>
        </p:grpSpPr>
        <p:sp>
          <p:nvSpPr>
            <p:cNvPr id="89" name="Shape">
              <a:extLst>
                <a:ext uri="{FF2B5EF4-FFF2-40B4-BE49-F238E27FC236}">
                  <a16:creationId xmlns:a16="http://schemas.microsoft.com/office/drawing/2014/main" id="{88CCFA66-6B60-31A8-3FDB-AC907F90C425}"/>
                </a:ext>
              </a:extLst>
            </p:cNvPr>
            <p:cNvSpPr/>
            <p:nvPr/>
          </p:nvSpPr>
          <p:spPr>
            <a:xfrm>
              <a:off x="0" y="0"/>
              <a:ext cx="6574442" cy="6545393"/>
            </a:xfrm>
            <a:custGeom>
              <a:avLst/>
              <a:gdLst/>
              <a:ahLst/>
              <a:cxnLst>
                <a:cxn ang="0">
                  <a:pos x="wd2" y="hd2"/>
                </a:cxn>
                <a:cxn ang="5400000">
                  <a:pos x="wd2" y="hd2"/>
                </a:cxn>
                <a:cxn ang="10800000">
                  <a:pos x="wd2" y="hd2"/>
                </a:cxn>
                <a:cxn ang="16200000">
                  <a:pos x="wd2" y="hd2"/>
                </a:cxn>
              </a:cxnLst>
              <a:rect l="0" t="0" r="r" b="b"/>
              <a:pathLst>
                <a:path w="20676" h="21566" extrusionOk="0">
                  <a:moveTo>
                    <a:pt x="10338" y="0"/>
                  </a:moveTo>
                  <a:cubicBezTo>
                    <a:pt x="6650" y="-17"/>
                    <a:pt x="3235" y="2034"/>
                    <a:pt x="1387" y="5378"/>
                  </a:cubicBezTo>
                  <a:cubicBezTo>
                    <a:pt x="-462" y="8721"/>
                    <a:pt x="-462" y="12845"/>
                    <a:pt x="1387" y="16188"/>
                  </a:cubicBezTo>
                  <a:cubicBezTo>
                    <a:pt x="3235" y="19532"/>
                    <a:pt x="6650" y="21583"/>
                    <a:pt x="10338" y="21566"/>
                  </a:cubicBezTo>
                  <a:cubicBezTo>
                    <a:pt x="14026" y="21583"/>
                    <a:pt x="17441" y="19532"/>
                    <a:pt x="19289" y="16188"/>
                  </a:cubicBezTo>
                  <a:cubicBezTo>
                    <a:pt x="21138" y="12845"/>
                    <a:pt x="21138" y="8721"/>
                    <a:pt x="19289" y="5378"/>
                  </a:cubicBezTo>
                  <a:cubicBezTo>
                    <a:pt x="17441" y="2034"/>
                    <a:pt x="14026" y="-17"/>
                    <a:pt x="10338" y="0"/>
                  </a:cubicBezTo>
                  <a:close/>
                </a:path>
              </a:pathLst>
            </a:custGeom>
            <a:solidFill>
              <a:srgbClr val="FFF8EF"/>
            </a:solidFill>
            <a:ln w="12700" cap="flat">
              <a:noFill/>
              <a:miter lim="400000"/>
            </a:ln>
            <a:effectLst/>
          </p:spPr>
          <p:txBody>
            <a:bodyPr lIns="45718" tIns="45718" rIns="45718" bIns="45718"/>
            <a:lstStyle/>
            <a:p>
              <a:pPr eaLnBrk="1" fontAlgn="auto">
                <a:spcBef>
                  <a:spcPts val="0"/>
                </a:spcBef>
                <a:spcAft>
                  <a:spcPts val="0"/>
                </a:spcAft>
                <a:defRPr>
                  <a:latin typeface="+mn-lt"/>
                  <a:ea typeface="+mn-ea"/>
                  <a:cs typeface="+mn-cs"/>
                  <a:sym typeface="Calibri"/>
                </a:defRPr>
              </a:pPr>
              <a:endParaRPr kern="0">
                <a:latin typeface="+mn-lt"/>
                <a:cs typeface="+mn-cs"/>
                <a:sym typeface="Calibri"/>
              </a:endParaRPr>
            </a:p>
          </p:txBody>
        </p:sp>
        <p:pic>
          <p:nvPicPr>
            <p:cNvPr id="8202" name="image.png" descr="image.png">
              <a:extLst>
                <a:ext uri="{FF2B5EF4-FFF2-40B4-BE49-F238E27FC236}">
                  <a16:creationId xmlns:a16="http://schemas.microsoft.com/office/drawing/2014/main" id="{0D24A4AD-D760-6552-288E-799862DE12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602" y="430947"/>
              <a:ext cx="5717746" cy="568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iterate>
                                    <p:tmAbs val="0"/>
                                  </p:iterate>
                                  <p:childTnLst>
                                    <p:set>
                                      <p:cBhvr>
                                        <p:cTn id="6" fill="hold"/>
                                        <p:tgtEl>
                                          <p:spTgt spid="83"/>
                                        </p:tgtEl>
                                        <p:attrNameLst>
                                          <p:attrName>style.visibility</p:attrName>
                                        </p:attrNameLst>
                                      </p:cBhvr>
                                      <p:to>
                                        <p:strVal val="visible"/>
                                      </p:to>
                                    </p:set>
                                    <p:animEffect transition="in" filter="wipe(left)">
                                      <p:cBhvr>
                                        <p:cTn id="7" dur="600"/>
                                        <p:tgtEl>
                                          <p:spTgt spid="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iterate>
                                    <p:tmAbs val="0"/>
                                  </p:iterate>
                                  <p:childTnLst>
                                    <p:set>
                                      <p:cBhvr>
                                        <p:cTn id="11" fill="hold"/>
                                        <p:tgtEl>
                                          <p:spTgt spid="86"/>
                                        </p:tgtEl>
                                        <p:attrNameLst>
                                          <p:attrName>style.visibility</p:attrName>
                                        </p:attrNameLst>
                                      </p:cBhvr>
                                      <p:to>
                                        <p:strVal val="visible"/>
                                      </p:to>
                                    </p:set>
                                    <p:anim calcmode="lin" valueType="num">
                                      <p:cBhvr>
                                        <p:cTn id="12" dur="700" fill="hold"/>
                                        <p:tgtEl>
                                          <p:spTgt spid="86"/>
                                        </p:tgtEl>
                                        <p:attrNameLst>
                                          <p:attrName>ppt_w</p:attrName>
                                        </p:attrNameLst>
                                      </p:cBhvr>
                                      <p:tavLst>
                                        <p:tav tm="0">
                                          <p:val>
                                            <p:fltVal val="0"/>
                                          </p:val>
                                        </p:tav>
                                        <p:tav tm="100000">
                                          <p:val>
                                            <p:strVal val="#ppt_w"/>
                                          </p:val>
                                        </p:tav>
                                      </p:tavLst>
                                    </p:anim>
                                    <p:anim calcmode="lin" valueType="num">
                                      <p:cBhvr>
                                        <p:cTn id="13" dur="700" fill="hold"/>
                                        <p:tgtEl>
                                          <p:spTgt spid="86"/>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8" fill="hold" grpId="0" nodeType="clickEffect">
                                  <p:stCondLst>
                                    <p:cond delay="0"/>
                                  </p:stCondLst>
                                  <p:iterate>
                                    <p:tmAbs val="0"/>
                                  </p:iterate>
                                  <p:childTnLst>
                                    <p:set>
                                      <p:cBhvr>
                                        <p:cTn id="17" fill="hold"/>
                                        <p:tgtEl>
                                          <p:spTgt spid="91"/>
                                        </p:tgtEl>
                                        <p:attrNameLst>
                                          <p:attrName>style.visibility</p:attrName>
                                        </p:attrNameLst>
                                      </p:cBhvr>
                                      <p:to>
                                        <p:strVal val="visible"/>
                                      </p:to>
                                    </p:set>
                                    <p:anim calcmode="lin" valueType="num">
                                      <p:cBhvr>
                                        <p:cTn id="18" dur="1500" fill="hold"/>
                                        <p:tgtEl>
                                          <p:spTgt spid="91"/>
                                        </p:tgtEl>
                                        <p:attrNameLst>
                                          <p:attrName>ppt_x</p:attrName>
                                        </p:attrNameLst>
                                      </p:cBhvr>
                                      <p:tavLst>
                                        <p:tav tm="0">
                                          <p:val>
                                            <p:strVal val="0-#ppt_w/2"/>
                                          </p:val>
                                        </p:tav>
                                        <p:tav tm="100000">
                                          <p:val>
                                            <p:strVal val="#ppt_x"/>
                                          </p:val>
                                        </p:tav>
                                      </p:tavLst>
                                    </p:anim>
                                    <p:anim calcmode="lin" valueType="num">
                                      <p:cBhvr>
                                        <p:cTn id="19" dur="1500" fill="hold"/>
                                        <p:tgtEl>
                                          <p:spTgt spid="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advAuto="0"/>
      <p:bldP spid="86" grpId="0" animBg="1" advAuto="0"/>
      <p:bldP spid="91"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9218" name="Line">
            <a:extLst>
              <a:ext uri="{FF2B5EF4-FFF2-40B4-BE49-F238E27FC236}">
                <a16:creationId xmlns:a16="http://schemas.microsoft.com/office/drawing/2014/main" id="{7D3D75D9-BF1B-7512-8095-6F914C908B98}"/>
              </a:ext>
            </a:extLst>
          </p:cNvPr>
          <p:cNvSpPr>
            <a:spLocks noChangeShapeType="1"/>
          </p:cNvSpPr>
          <p:nvPr/>
        </p:nvSpPr>
        <p:spPr bwMode="auto">
          <a:xfrm>
            <a:off x="2760663" y="2841625"/>
            <a:ext cx="12766675" cy="0"/>
          </a:xfrm>
          <a:prstGeom prst="line">
            <a:avLst/>
          </a:prstGeom>
          <a:noFill/>
          <a:ln w="66675" cap="rnd">
            <a:solidFill>
              <a:srgbClr val="C65750"/>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pic>
        <p:nvPicPr>
          <p:cNvPr id="9219" name="image.png" descr="image.png">
            <a:extLst>
              <a:ext uri="{FF2B5EF4-FFF2-40B4-BE49-F238E27FC236}">
                <a16:creationId xmlns:a16="http://schemas.microsoft.com/office/drawing/2014/main" id="{3E2C12A8-83E8-50CC-E8D8-799500282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00" y="9259888"/>
            <a:ext cx="28463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220" name="image.png" descr="image.png">
            <a:extLst>
              <a:ext uri="{FF2B5EF4-FFF2-40B4-BE49-F238E27FC236}">
                <a16:creationId xmlns:a16="http://schemas.microsoft.com/office/drawing/2014/main" id="{719C02F6-57E6-1D5C-2982-F573815A7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8475" y="9272588"/>
            <a:ext cx="2846388"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221" name="image.png" descr="image.png">
            <a:extLst>
              <a:ext uri="{FF2B5EF4-FFF2-40B4-BE49-F238E27FC236}">
                <a16:creationId xmlns:a16="http://schemas.microsoft.com/office/drawing/2014/main" id="{9768963E-D4D7-3620-0D5E-A78FDA064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0688" y="1030288"/>
            <a:ext cx="22669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222" name="image.png" descr="image.png">
            <a:extLst>
              <a:ext uri="{FF2B5EF4-FFF2-40B4-BE49-F238E27FC236}">
                <a16:creationId xmlns:a16="http://schemas.microsoft.com/office/drawing/2014/main" id="{24F98CBB-75F1-8E6F-B5F5-B15BAC97C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363" y="1017588"/>
            <a:ext cx="22669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8" name="Rectangle">
            <a:extLst>
              <a:ext uri="{FF2B5EF4-FFF2-40B4-BE49-F238E27FC236}">
                <a16:creationId xmlns:a16="http://schemas.microsoft.com/office/drawing/2014/main" id="{597582FA-1A17-0B17-440C-39277428EF74}"/>
              </a:ext>
            </a:extLst>
          </p:cNvPr>
          <p:cNvSpPr/>
          <p:nvPr/>
        </p:nvSpPr>
        <p:spPr>
          <a:xfrm>
            <a:off x="1492250" y="4295775"/>
            <a:ext cx="6945313" cy="5295900"/>
          </a:xfrm>
          <a:prstGeom prst="rect">
            <a:avLst/>
          </a:prstGeom>
          <a:blipFill>
            <a:blip r:embed="rId5"/>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99" name="Rectangle">
            <a:extLst>
              <a:ext uri="{FF2B5EF4-FFF2-40B4-BE49-F238E27FC236}">
                <a16:creationId xmlns:a16="http://schemas.microsoft.com/office/drawing/2014/main" id="{C7868D1A-CDDB-EC3B-73C8-CCACF9352AED}"/>
              </a:ext>
            </a:extLst>
          </p:cNvPr>
          <p:cNvSpPr/>
          <p:nvPr/>
        </p:nvSpPr>
        <p:spPr>
          <a:xfrm>
            <a:off x="9350375" y="3602038"/>
            <a:ext cx="7112000" cy="5157787"/>
          </a:xfrm>
          <a:prstGeom prst="rect">
            <a:avLst/>
          </a:prstGeom>
          <a:blipFill>
            <a:blip r:embed="rId6"/>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9225" name="In my beginnings">
            <a:extLst>
              <a:ext uri="{FF2B5EF4-FFF2-40B4-BE49-F238E27FC236}">
                <a16:creationId xmlns:a16="http://schemas.microsoft.com/office/drawing/2014/main" id="{545B9994-F271-FB2B-0EBF-FE1E8871E526}"/>
              </a:ext>
            </a:extLst>
          </p:cNvPr>
          <p:cNvSpPr txBox="1">
            <a:spLocks noChangeArrowheads="1"/>
          </p:cNvSpPr>
          <p:nvPr/>
        </p:nvSpPr>
        <p:spPr bwMode="auto">
          <a:xfrm>
            <a:off x="2835275" y="600075"/>
            <a:ext cx="126174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6800"/>
              </a:lnSpc>
            </a:pPr>
            <a:r>
              <a:rPr lang="en-US" altLang="en-US" sz="12000">
                <a:solidFill>
                  <a:srgbClr val="0A1F30"/>
                </a:solidFill>
                <a:latin typeface="Vintage Moon"/>
                <a:ea typeface="Vintage Moon"/>
                <a:cs typeface="Vintage Moon"/>
                <a:sym typeface="Vintage Moon"/>
              </a:rPr>
              <a:t>In my beginnings</a:t>
            </a:r>
          </a:p>
        </p:txBody>
      </p:sp>
      <p:sp>
        <p:nvSpPr>
          <p:cNvPr id="101" name="2019">
            <a:extLst>
              <a:ext uri="{FF2B5EF4-FFF2-40B4-BE49-F238E27FC236}">
                <a16:creationId xmlns:a16="http://schemas.microsoft.com/office/drawing/2014/main" id="{2442B9B1-51DA-9B61-C63B-247299295D7E}"/>
              </a:ext>
            </a:extLst>
          </p:cNvPr>
          <p:cNvSpPr txBox="1">
            <a:spLocks noChangeArrowheads="1"/>
          </p:cNvSpPr>
          <p:nvPr/>
        </p:nvSpPr>
        <p:spPr bwMode="auto">
          <a:xfrm>
            <a:off x="4589463" y="2935288"/>
            <a:ext cx="91090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11300"/>
              </a:lnSpc>
            </a:pPr>
            <a:r>
              <a:rPr lang="en-US" altLang="en-US" sz="11200">
                <a:solidFill>
                  <a:srgbClr val="FF877D"/>
                </a:solidFill>
                <a:latin typeface="Playfair Display" panose="00000500000000000000" pitchFamily="2" charset="0"/>
                <a:ea typeface="Playfair Display" panose="00000500000000000000" pitchFamily="2" charset="0"/>
                <a:cs typeface="Playfair Display" panose="00000500000000000000" pitchFamily="2" charset="0"/>
                <a:sym typeface="Playfair Display" panose="00000500000000000000" pitchFamily="2" charset="0"/>
              </a:rPr>
              <a:t>2019</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p:tmAbs val="0"/>
                                  </p:iterate>
                                  <p:childTnLst>
                                    <p:set>
                                      <p:cBhvr>
                                        <p:cTn id="6" fill="hold"/>
                                        <p:tgtEl>
                                          <p:spTgt spid="98"/>
                                        </p:tgtEl>
                                        <p:attrNameLst>
                                          <p:attrName>style.visibility</p:attrName>
                                        </p:attrNameLst>
                                      </p:cBhvr>
                                      <p:to>
                                        <p:strVal val="visible"/>
                                      </p:to>
                                    </p:set>
                                    <p:anim calcmode="lin" valueType="num">
                                      <p:cBhvr>
                                        <p:cTn id="7" dur="1000" fill="hold"/>
                                        <p:tgtEl>
                                          <p:spTgt spid="98"/>
                                        </p:tgtEl>
                                        <p:attrNameLst>
                                          <p:attrName>ppt_x</p:attrName>
                                        </p:attrNameLst>
                                      </p:cBhvr>
                                      <p:tavLst>
                                        <p:tav tm="0">
                                          <p:val>
                                            <p:strVal val="0-#ppt_w/2"/>
                                          </p:val>
                                        </p:tav>
                                        <p:tav tm="100000">
                                          <p:val>
                                            <p:strVal val="#ppt_x"/>
                                          </p:val>
                                        </p:tav>
                                      </p:tavLst>
                                    </p:anim>
                                    <p:anim calcmode="lin" valueType="num">
                                      <p:cBhvr>
                                        <p:cTn id="8" dur="1000" fill="hold"/>
                                        <p:tgtEl>
                                          <p:spTgt spid="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iterate>
                                    <p:tmAbs val="0"/>
                                  </p:iterate>
                                  <p:childTnLst>
                                    <p:set>
                                      <p:cBhvr>
                                        <p:cTn id="12" fill="hold"/>
                                        <p:tgtEl>
                                          <p:spTgt spid="101"/>
                                        </p:tgtEl>
                                        <p:attrNameLst>
                                          <p:attrName>style.visibility</p:attrName>
                                        </p:attrNameLst>
                                      </p:cBhvr>
                                      <p:to>
                                        <p:strVal val="visible"/>
                                      </p:to>
                                    </p:set>
                                    <p:anim calcmode="lin" valueType="num">
                                      <p:cBhvr>
                                        <p:cTn id="13" dur="1000" fill="hold"/>
                                        <p:tgtEl>
                                          <p:spTgt spid="101"/>
                                        </p:tgtEl>
                                        <p:attrNameLst>
                                          <p:attrName>ppt_w</p:attrName>
                                        </p:attrNameLst>
                                      </p:cBhvr>
                                      <p:tavLst>
                                        <p:tav tm="0">
                                          <p:val>
                                            <p:strVal val="4*#ppt_w"/>
                                          </p:val>
                                        </p:tav>
                                        <p:tav tm="100000">
                                          <p:val>
                                            <p:strVal val="#ppt_w"/>
                                          </p:val>
                                        </p:tav>
                                      </p:tavLst>
                                    </p:anim>
                                    <p:anim calcmode="lin" valueType="num">
                                      <p:cBhvr>
                                        <p:cTn id="14" dur="1000" fill="hold"/>
                                        <p:tgtEl>
                                          <p:spTgt spid="10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advAuto="0"/>
      <p:bldP spid="101"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A9F9"/>
            </a:gs>
            <a:gs pos="100000">
              <a:srgbClr val="FFF7AD"/>
            </a:gs>
          </a:gsLst>
          <a:lin ang="10800000"/>
        </a:gradFill>
        <a:effectLst/>
      </p:bgPr>
    </p:bg>
    <p:spTree>
      <p:nvGrpSpPr>
        <p:cNvPr id="1" name=""/>
        <p:cNvGrpSpPr/>
        <p:nvPr/>
      </p:nvGrpSpPr>
      <p:grpSpPr>
        <a:xfrm>
          <a:off x="0" y="0"/>
          <a:ext cx="0" cy="0"/>
          <a:chOff x="0" y="0"/>
          <a:chExt cx="0" cy="0"/>
        </a:xfrm>
      </p:grpSpPr>
      <p:sp>
        <p:nvSpPr>
          <p:cNvPr id="10242" name="Line">
            <a:extLst>
              <a:ext uri="{FF2B5EF4-FFF2-40B4-BE49-F238E27FC236}">
                <a16:creationId xmlns:a16="http://schemas.microsoft.com/office/drawing/2014/main" id="{835EE61F-1554-4861-D3B0-362E1FF37EBE}"/>
              </a:ext>
            </a:extLst>
          </p:cNvPr>
          <p:cNvSpPr>
            <a:spLocks noChangeShapeType="1"/>
          </p:cNvSpPr>
          <p:nvPr/>
        </p:nvSpPr>
        <p:spPr bwMode="auto">
          <a:xfrm>
            <a:off x="2760663" y="2573338"/>
            <a:ext cx="12766675" cy="0"/>
          </a:xfrm>
          <a:prstGeom prst="line">
            <a:avLst/>
          </a:prstGeom>
          <a:noFill/>
          <a:ln w="66675" cap="rnd">
            <a:solidFill>
              <a:srgbClr val="C65750"/>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pic>
        <p:nvPicPr>
          <p:cNvPr id="10243" name="image.png" descr="image.png">
            <a:extLst>
              <a:ext uri="{FF2B5EF4-FFF2-40B4-BE49-F238E27FC236}">
                <a16:creationId xmlns:a16="http://schemas.microsoft.com/office/drawing/2014/main" id="{77BA90FB-0CCB-3A5C-7EB7-6C56F55FFF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3" y="1017588"/>
            <a:ext cx="22669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244" name="image.png" descr="image.png">
            <a:extLst>
              <a:ext uri="{FF2B5EF4-FFF2-40B4-BE49-F238E27FC236}">
                <a16:creationId xmlns:a16="http://schemas.microsoft.com/office/drawing/2014/main" id="{A6876BB9-9A7D-2FE5-59AE-388EF1DD8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0688" y="1030288"/>
            <a:ext cx="22669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6" name="Rectangle">
            <a:extLst>
              <a:ext uri="{FF2B5EF4-FFF2-40B4-BE49-F238E27FC236}">
                <a16:creationId xmlns:a16="http://schemas.microsoft.com/office/drawing/2014/main" id="{B4EB53B0-0A4C-9CEB-A020-6106BE864D49}"/>
              </a:ext>
            </a:extLst>
          </p:cNvPr>
          <p:cNvSpPr/>
          <p:nvPr/>
        </p:nvSpPr>
        <p:spPr>
          <a:xfrm>
            <a:off x="3238500" y="2752725"/>
            <a:ext cx="3622675" cy="6586538"/>
          </a:xfrm>
          <a:prstGeom prst="rect">
            <a:avLst/>
          </a:prstGeom>
          <a:blipFill>
            <a:blip r:embed="rId4"/>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107" name="Rectangle">
            <a:extLst>
              <a:ext uri="{FF2B5EF4-FFF2-40B4-BE49-F238E27FC236}">
                <a16:creationId xmlns:a16="http://schemas.microsoft.com/office/drawing/2014/main" id="{F9799686-69BD-801F-BE20-F2E66AFEA821}"/>
              </a:ext>
            </a:extLst>
          </p:cNvPr>
          <p:cNvSpPr/>
          <p:nvPr/>
        </p:nvSpPr>
        <p:spPr>
          <a:xfrm>
            <a:off x="11128375" y="2752725"/>
            <a:ext cx="3679825" cy="6586538"/>
          </a:xfrm>
          <a:prstGeom prst="rect">
            <a:avLst/>
          </a:prstGeom>
          <a:blipFill>
            <a:blip r:embed="rId5"/>
            <a:stretch>
              <a:fillRect/>
            </a:stretch>
          </a:blip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10247" name="03/2020         10/2020">
            <a:extLst>
              <a:ext uri="{FF2B5EF4-FFF2-40B4-BE49-F238E27FC236}">
                <a16:creationId xmlns:a16="http://schemas.microsoft.com/office/drawing/2014/main" id="{719ECE3A-146F-D1D0-DE41-06F1E2021C72}"/>
              </a:ext>
            </a:extLst>
          </p:cNvPr>
          <p:cNvSpPr txBox="1">
            <a:spLocks noChangeArrowheads="1"/>
          </p:cNvSpPr>
          <p:nvPr/>
        </p:nvSpPr>
        <p:spPr bwMode="auto">
          <a:xfrm>
            <a:off x="1406525" y="1452563"/>
            <a:ext cx="158623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8800"/>
              </a:lnSpc>
            </a:pPr>
            <a:r>
              <a:rPr lang="en-US" altLang="en-US" sz="10200">
                <a:solidFill>
                  <a:srgbClr val="FF877D"/>
                </a:solidFill>
                <a:latin typeface="Playfair Display" panose="00000500000000000000" pitchFamily="2" charset="0"/>
                <a:ea typeface="Playfair Display" panose="00000500000000000000" pitchFamily="2" charset="0"/>
                <a:cs typeface="Playfair Display" panose="00000500000000000000" pitchFamily="2" charset="0"/>
                <a:sym typeface="Playfair Display" panose="00000500000000000000" pitchFamily="2" charset="0"/>
              </a:rPr>
              <a:t>03/2020         10/2020</a:t>
            </a:r>
          </a:p>
        </p:txBody>
      </p:sp>
      <p:sp>
        <p:nvSpPr>
          <p:cNvPr id="10248" name="RBI LICENSE">
            <a:extLst>
              <a:ext uri="{FF2B5EF4-FFF2-40B4-BE49-F238E27FC236}">
                <a16:creationId xmlns:a16="http://schemas.microsoft.com/office/drawing/2014/main" id="{F947FE3D-02D9-FC27-EDC0-EBD1CB45B7F5}"/>
              </a:ext>
            </a:extLst>
          </p:cNvPr>
          <p:cNvSpPr txBox="1">
            <a:spLocks noChangeArrowheads="1"/>
          </p:cNvSpPr>
          <p:nvPr/>
        </p:nvSpPr>
        <p:spPr bwMode="auto">
          <a:xfrm>
            <a:off x="3368675" y="9448800"/>
            <a:ext cx="336391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5600"/>
              </a:lnSpc>
            </a:pPr>
            <a:r>
              <a:rPr lang="en-US" altLang="en-US" sz="3900" b="1">
                <a:latin typeface="Candal"/>
                <a:ea typeface="Candal"/>
                <a:cs typeface="Candal"/>
                <a:sym typeface="Candal"/>
              </a:rPr>
              <a:t>RBI LICENSE</a:t>
            </a:r>
          </a:p>
        </p:txBody>
      </p:sp>
      <p:sp>
        <p:nvSpPr>
          <p:cNvPr id="10249" name="1ST LEGACY HOME SHOW">
            <a:extLst>
              <a:ext uri="{FF2B5EF4-FFF2-40B4-BE49-F238E27FC236}">
                <a16:creationId xmlns:a16="http://schemas.microsoft.com/office/drawing/2014/main" id="{D8DABCBA-6578-2E82-519F-CFCA4D48C6E0}"/>
              </a:ext>
            </a:extLst>
          </p:cNvPr>
          <p:cNvSpPr txBox="1">
            <a:spLocks noChangeArrowheads="1"/>
          </p:cNvSpPr>
          <p:nvPr/>
        </p:nvSpPr>
        <p:spPr bwMode="auto">
          <a:xfrm>
            <a:off x="9764713" y="9509125"/>
            <a:ext cx="70675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4400"/>
              </a:lnSpc>
            </a:pPr>
            <a:r>
              <a:rPr lang="en-US" altLang="en-US" sz="3900" b="1">
                <a:latin typeface="Candal"/>
                <a:ea typeface="Candal"/>
                <a:cs typeface="Candal"/>
                <a:sym typeface="Candal"/>
              </a:rPr>
              <a:t>1ST LEGACY HOME SHOW</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pic>
        <p:nvPicPr>
          <p:cNvPr id="112" name="image.png" descr="image.png">
            <a:extLst>
              <a:ext uri="{FF2B5EF4-FFF2-40B4-BE49-F238E27FC236}">
                <a16:creationId xmlns:a16="http://schemas.microsoft.com/office/drawing/2014/main" id="{C28386F8-13B7-90AD-0174-D66D716E87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0288" y="1225550"/>
            <a:ext cx="8588375" cy="858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1267" name="image.png" descr="image.png">
            <a:extLst>
              <a:ext uri="{FF2B5EF4-FFF2-40B4-BE49-F238E27FC236}">
                <a16:creationId xmlns:a16="http://schemas.microsoft.com/office/drawing/2014/main" id="{930FE298-C4D4-48F3-2A90-5D302C874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413" y="811213"/>
            <a:ext cx="6588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4" name="Circle">
            <a:extLst>
              <a:ext uri="{FF2B5EF4-FFF2-40B4-BE49-F238E27FC236}">
                <a16:creationId xmlns:a16="http://schemas.microsoft.com/office/drawing/2014/main" id="{A6DBDA71-3DF1-DE1A-44B1-4350C2D66444}"/>
              </a:ext>
            </a:extLst>
          </p:cNvPr>
          <p:cNvSpPr/>
          <p:nvPr/>
        </p:nvSpPr>
        <p:spPr>
          <a:xfrm>
            <a:off x="469900" y="8699500"/>
            <a:ext cx="1117600" cy="1117600"/>
          </a:xfrm>
          <a:prstGeom prst="ellipse">
            <a:avLst/>
          </a:prstGeom>
          <a:solidFill>
            <a:srgbClr val="254A6B"/>
          </a:solidFill>
          <a:ln w="12700">
            <a:miter lim="400000"/>
          </a:ln>
        </p:spPr>
        <p:txBody>
          <a:bodyPr lIns="45718" tIns="45718" rIns="45718" bIns="45718"/>
          <a:lstStyle/>
          <a:p>
            <a:pP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11269" name="Line">
            <a:extLst>
              <a:ext uri="{FF2B5EF4-FFF2-40B4-BE49-F238E27FC236}">
                <a16:creationId xmlns:a16="http://schemas.microsoft.com/office/drawing/2014/main" id="{BB5AA829-1A11-76F3-5E4C-650078B9AE99}"/>
              </a:ext>
            </a:extLst>
          </p:cNvPr>
          <p:cNvSpPr>
            <a:spLocks noChangeShapeType="1"/>
          </p:cNvSpPr>
          <p:nvPr/>
        </p:nvSpPr>
        <p:spPr bwMode="auto">
          <a:xfrm flipV="1">
            <a:off x="16971963" y="1790700"/>
            <a:ext cx="0" cy="7035800"/>
          </a:xfrm>
          <a:prstGeom prst="line">
            <a:avLst/>
          </a:prstGeom>
          <a:noFill/>
          <a:ln w="66675" cap="rnd">
            <a:solidFill>
              <a:srgbClr val="C65750"/>
            </a:solidFill>
            <a:round/>
            <a:headEnd type="oval" w="med" len="med"/>
            <a:tailEnd type="oval" w="med" len="med"/>
          </a:ln>
          <a:extLst>
            <a:ext uri="{909E8E84-426E-40DD-AFC4-6F175D3DCCD1}">
              <a14:hiddenFill xmlns:a14="http://schemas.microsoft.com/office/drawing/2010/main">
                <a:noFill/>
              </a14:hiddenFill>
            </a:ext>
          </a:extLst>
        </p:spPr>
        <p:txBody>
          <a:bodyPr lIns="45718" tIns="45718" rIns="45718" bIns="45718"/>
          <a:lstStyle/>
          <a:p>
            <a:endParaRPr lang="en-US"/>
          </a:p>
        </p:txBody>
      </p:sp>
      <p:pic>
        <p:nvPicPr>
          <p:cNvPr id="11270" name="image.png" descr="image.png">
            <a:extLst>
              <a:ext uri="{FF2B5EF4-FFF2-40B4-BE49-F238E27FC236}">
                <a16:creationId xmlns:a16="http://schemas.microsoft.com/office/drawing/2014/main" id="{35EB4E5C-219F-61CC-0431-C64800A938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863" y="1225550"/>
            <a:ext cx="1927226"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1271" name="image.png" descr="image.png">
            <a:extLst>
              <a:ext uri="{FF2B5EF4-FFF2-40B4-BE49-F238E27FC236}">
                <a16:creationId xmlns:a16="http://schemas.microsoft.com/office/drawing/2014/main" id="{870E63A5-F87C-7206-C396-2BE6F44AF8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5300" y="8362950"/>
            <a:ext cx="3609975"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1272" name="image.png" descr="image.png">
            <a:extLst>
              <a:ext uri="{FF2B5EF4-FFF2-40B4-BE49-F238E27FC236}">
                <a16:creationId xmlns:a16="http://schemas.microsoft.com/office/drawing/2014/main" id="{F9D44BEC-71AC-A6EF-F3BB-0896F3ED29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13025" y="8137525"/>
            <a:ext cx="165893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1273" name="image.png" descr="image.png">
            <a:extLst>
              <a:ext uri="{FF2B5EF4-FFF2-40B4-BE49-F238E27FC236}">
                <a16:creationId xmlns:a16="http://schemas.microsoft.com/office/drawing/2014/main" id="{152F671F-C2CB-C16B-8394-2AE9E9F5F3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1038" y="1957388"/>
            <a:ext cx="2170112"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1274" name="image.png" descr="image.png">
            <a:extLst>
              <a:ext uri="{FF2B5EF4-FFF2-40B4-BE49-F238E27FC236}">
                <a16:creationId xmlns:a16="http://schemas.microsoft.com/office/drawing/2014/main" id="{56900587-9C32-6F5A-92A1-EF3FB7B014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19038" y="7600950"/>
            <a:ext cx="3273425"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275" name="05">
            <a:extLst>
              <a:ext uri="{FF2B5EF4-FFF2-40B4-BE49-F238E27FC236}">
                <a16:creationId xmlns:a16="http://schemas.microsoft.com/office/drawing/2014/main" id="{616F0920-4A4F-B818-EB61-024D3420BF44}"/>
              </a:ext>
            </a:extLst>
          </p:cNvPr>
          <p:cNvSpPr txBox="1">
            <a:spLocks noChangeArrowheads="1"/>
          </p:cNvSpPr>
          <p:nvPr/>
        </p:nvSpPr>
        <p:spPr bwMode="auto">
          <a:xfrm>
            <a:off x="477838" y="8826500"/>
            <a:ext cx="110966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5600"/>
              </a:lnSpc>
            </a:pPr>
            <a:r>
              <a:rPr lang="en-US" altLang="en-US" sz="3900">
                <a:solidFill>
                  <a:srgbClr val="FFF8EF"/>
                </a:solidFill>
                <a:latin typeface="Candal"/>
                <a:ea typeface="Candal"/>
                <a:cs typeface="Candal"/>
                <a:sym typeface="Candal"/>
              </a:rPr>
              <a:t>05</a:t>
            </a:r>
          </a:p>
        </p:txBody>
      </p:sp>
      <p:sp>
        <p:nvSpPr>
          <p:cNvPr id="11276" name="03/2021">
            <a:extLst>
              <a:ext uri="{FF2B5EF4-FFF2-40B4-BE49-F238E27FC236}">
                <a16:creationId xmlns:a16="http://schemas.microsoft.com/office/drawing/2014/main" id="{A9B34E09-0CBF-7A67-3BD5-C0076AD8442C}"/>
              </a:ext>
            </a:extLst>
          </p:cNvPr>
          <p:cNvSpPr txBox="1">
            <a:spLocks noChangeArrowheads="1"/>
          </p:cNvSpPr>
          <p:nvPr/>
        </p:nvSpPr>
        <p:spPr bwMode="auto">
          <a:xfrm>
            <a:off x="7481888" y="452438"/>
            <a:ext cx="135461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eaLnBrk="1">
              <a:lnSpc>
                <a:spcPts val="8800"/>
              </a:lnSpc>
            </a:pPr>
            <a:r>
              <a:rPr lang="en-US" altLang="en-US" sz="11300">
                <a:solidFill>
                  <a:srgbClr val="FF877D"/>
                </a:solidFill>
                <a:latin typeface="Playfair Display" panose="00000500000000000000" pitchFamily="2" charset="0"/>
                <a:ea typeface="Playfair Display" panose="00000500000000000000" pitchFamily="2" charset="0"/>
                <a:cs typeface="Playfair Display" panose="00000500000000000000" pitchFamily="2" charset="0"/>
                <a:sym typeface="Playfair Display" panose="00000500000000000000" pitchFamily="2" charset="0"/>
              </a:rPr>
              <a:t>03/2021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5" presetClass="entr" presetSubtype="9" fill="hold" grpId="0" nodeType="clickEffect">
                                  <p:stCondLst>
                                    <p:cond delay="0"/>
                                  </p:stCondLst>
                                  <p:iterate>
                                    <p:tmAbs val="0"/>
                                  </p:iterate>
                                  <p:childTnLst>
                                    <p:set>
                                      <p:cBhvr>
                                        <p:cTn id="6" fill="hold"/>
                                        <p:tgtEl>
                                          <p:spTgt spid="112"/>
                                        </p:tgtEl>
                                        <p:attrNameLst>
                                          <p:attrName>style.visibility</p:attrName>
                                        </p:attrNameLst>
                                      </p:cBhvr>
                                      <p:to>
                                        <p:strVal val="visible"/>
                                      </p:to>
                                    </p:set>
                                    <p:anim calcmode="lin" valueType="num">
                                      <p:cBhvr>
                                        <p:cTn id="7" dur="1000" fill="hold"/>
                                        <p:tgtEl>
                                          <p:spTgt spid="112"/>
                                        </p:tgtEl>
                                        <p:attrNameLst>
                                          <p:attrName>ppt_w</p:attrName>
                                        </p:attrNameLst>
                                      </p:cBhvr>
                                      <p:tavLst>
                                        <p:tav tm="0">
                                          <p:val>
                                            <p:fltVal val="0"/>
                                          </p:val>
                                        </p:tav>
                                        <p:tav tm="100000">
                                          <p:val>
                                            <p:strVal val="#ppt_w"/>
                                          </p:val>
                                        </p:tav>
                                      </p:tavLst>
                                    </p:anim>
                                    <p:anim calcmode="lin" valueType="num">
                                      <p:cBhvr>
                                        <p:cTn id="8" dur="1000" fill="hold"/>
                                        <p:tgtEl>
                                          <p:spTgt spid="112"/>
                                        </p:tgtEl>
                                        <p:attrNameLst>
                                          <p:attrName>ppt_h</p:attrName>
                                        </p:attrNameLst>
                                      </p:cBhvr>
                                      <p:tavLst>
                                        <p:tav tm="0">
                                          <p:val>
                                            <p:fltVal val="0"/>
                                          </p:val>
                                        </p:tav>
                                        <p:tav tm="100000">
                                          <p:val>
                                            <p:strVal val="#ppt_h"/>
                                          </p:val>
                                        </p:tav>
                                      </p:tavLst>
                                    </p:anim>
                                    <p:anim calcmode="lin" valueType="num">
                                      <p:cBhvr>
                                        <p:cTn id="9" dur="1000" fill="hold"/>
                                        <p:tgtEl>
                                          <p:spTgt spid="1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advAuto="0"/>
    </p:bld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1482</Words>
  <Application>Microsoft Office PowerPoint</Application>
  <PresentationFormat>Custom</PresentationFormat>
  <Paragraphs>129</Paragraphs>
  <Slides>45</Slides>
  <Notes>3</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45</vt:i4>
      </vt:variant>
    </vt:vector>
  </HeadingPairs>
  <TitlesOfParts>
    <vt:vector size="62" baseType="lpstr">
      <vt:lpstr>Helvetica</vt:lpstr>
      <vt:lpstr>Arial</vt:lpstr>
      <vt:lpstr>Calibri</vt:lpstr>
      <vt:lpstr>Kollektif</vt:lpstr>
      <vt:lpstr>Vintage Moon</vt:lpstr>
      <vt:lpstr>Candal</vt:lpstr>
      <vt:lpstr>SignPainter-HouseScript Semibol</vt:lpstr>
      <vt:lpstr>Playfair Display</vt:lpstr>
      <vt:lpstr>Alder</vt:lpstr>
      <vt:lpstr>Amazingly Thick</vt:lpstr>
      <vt:lpstr>Kollektif Bold</vt:lpstr>
      <vt:lpstr>Rockwell Bold</vt:lpstr>
      <vt:lpstr>TT Bluescreens Bold Italics</vt:lpstr>
      <vt:lpstr>Archivo Black</vt:lpstr>
      <vt:lpstr>Shrikhand</vt:lpstr>
      <vt:lpstr>Arial Rounded MT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Kira Hovancik</dc:creator>
  <cp:lastModifiedBy>Kira Hovancik</cp:lastModifiedBy>
  <cp:revision>1</cp:revision>
  <dcterms:modified xsi:type="dcterms:W3CDTF">2024-09-22T07:44:42Z</dcterms:modified>
</cp:coreProperties>
</file>